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293" r:id="rId4"/>
    <p:sldId id="294" r:id="rId5"/>
    <p:sldId id="295" r:id="rId6"/>
    <p:sldId id="257" r:id="rId7"/>
    <p:sldId id="296" r:id="rId8"/>
    <p:sldId id="297" r:id="rId9"/>
    <p:sldId id="298" r:id="rId10"/>
    <p:sldId id="299" r:id="rId11"/>
    <p:sldId id="302" r:id="rId12"/>
    <p:sldId id="300" r:id="rId13"/>
    <p:sldId id="301" r:id="rId14"/>
    <p:sldId id="303" r:id="rId15"/>
    <p:sldId id="30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olly Jehan" initials="MJ" lastIdx="1" clrIdx="0">
    <p:extLst>
      <p:ext uri="{19B8F6BF-5375-455C-9EA6-DF929625EA0E}">
        <p15:presenceInfo xmlns:p15="http://schemas.microsoft.com/office/powerpoint/2012/main" userId="S::M.Jehan@gov.je::280a0d3b-a11f-4799-8f4a-29ba461cd57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6088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54968D-2400-A142-9C4D-023AC8E8F122}" v="97" dt="2022-09-09T12:44:42.614"/>
    <p1510:client id="{FB56952A-59B9-432E-A6DB-19B612CBEECC}" v="4" dt="2022-09-09T11:24:07.0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 Le Gallais" userId="S::e.legallais@gov.je::fc687e38-e4fb-4e67-b858-2c9e00185f80" providerId="AD" clId="Web-{FB56952A-59B9-432E-A6DB-19B612CBEECC}"/>
    <pc:docChg chg="modSld">
      <pc:chgData name="Emma Le Gallais" userId="S::e.legallais@gov.je::fc687e38-e4fb-4e67-b858-2c9e00185f80" providerId="AD" clId="Web-{FB56952A-59B9-432E-A6DB-19B612CBEECC}" dt="2022-09-09T11:24:07.017" v="2" actId="14100"/>
      <pc:docMkLst>
        <pc:docMk/>
      </pc:docMkLst>
      <pc:sldChg chg="addSp modSp">
        <pc:chgData name="Emma Le Gallais" userId="S::e.legallais@gov.je::fc687e38-e4fb-4e67-b858-2c9e00185f80" providerId="AD" clId="Web-{FB56952A-59B9-432E-A6DB-19B612CBEECC}" dt="2022-09-09T11:24:07.017" v="2" actId="14100"/>
        <pc:sldMkLst>
          <pc:docMk/>
          <pc:sldMk cId="2833160294" sldId="256"/>
        </pc:sldMkLst>
        <pc:picChg chg="add mod">
          <ac:chgData name="Emma Le Gallais" userId="S::e.legallais@gov.je::fc687e38-e4fb-4e67-b858-2c9e00185f80" providerId="AD" clId="Web-{FB56952A-59B9-432E-A6DB-19B612CBEECC}" dt="2022-09-09T11:24:07.017" v="2" actId="14100"/>
          <ac:picMkLst>
            <pc:docMk/>
            <pc:sldMk cId="2833160294" sldId="256"/>
            <ac:picMk id="4" creationId="{03340C04-790B-C857-3A36-5413FBD3613E}"/>
          </ac:picMkLst>
        </pc:picChg>
      </pc:sldChg>
    </pc:docChg>
  </pc:docChgLst>
  <pc:docChgLst>
    <pc:chgData name="Molly Jehan" userId="280a0d3b-a11f-4799-8f4a-29ba461cd571" providerId="ADAL" clId="{68DA9B70-4824-47CE-8537-E0208D68C07F}"/>
    <pc:docChg chg="custSel addSld delSld modSld">
      <pc:chgData name="Molly Jehan" userId="280a0d3b-a11f-4799-8f4a-29ba461cd571" providerId="ADAL" clId="{68DA9B70-4824-47CE-8537-E0208D68C07F}" dt="2022-08-09T11:28:39.161" v="423" actId="20577"/>
      <pc:docMkLst>
        <pc:docMk/>
      </pc:docMkLst>
      <pc:sldChg chg="modSp mod">
        <pc:chgData name="Molly Jehan" userId="280a0d3b-a11f-4799-8f4a-29ba461cd571" providerId="ADAL" clId="{68DA9B70-4824-47CE-8537-E0208D68C07F}" dt="2022-08-09T11:12:19.550" v="10" actId="255"/>
        <pc:sldMkLst>
          <pc:docMk/>
          <pc:sldMk cId="2833160294" sldId="256"/>
        </pc:sldMkLst>
        <pc:spChg chg="mod">
          <ac:chgData name="Molly Jehan" userId="280a0d3b-a11f-4799-8f4a-29ba461cd571" providerId="ADAL" clId="{68DA9B70-4824-47CE-8537-E0208D68C07F}" dt="2022-08-09T11:12:19.550" v="10" actId="255"/>
          <ac:spMkLst>
            <pc:docMk/>
            <pc:sldMk cId="2833160294" sldId="256"/>
            <ac:spMk id="3" creationId="{9161DE91-9AE6-4CE0-8FE0-59339E91E8DE}"/>
          </ac:spMkLst>
        </pc:spChg>
      </pc:sldChg>
      <pc:sldChg chg="del">
        <pc:chgData name="Molly Jehan" userId="280a0d3b-a11f-4799-8f4a-29ba461cd571" providerId="ADAL" clId="{68DA9B70-4824-47CE-8537-E0208D68C07F}" dt="2022-08-08T11:41:49.955" v="3" actId="47"/>
        <pc:sldMkLst>
          <pc:docMk/>
          <pc:sldMk cId="1127105146" sldId="257"/>
        </pc:sldMkLst>
      </pc:sldChg>
      <pc:sldChg chg="del">
        <pc:chgData name="Molly Jehan" userId="280a0d3b-a11f-4799-8f4a-29ba461cd571" providerId="ADAL" clId="{68DA9B70-4824-47CE-8537-E0208D68C07F}" dt="2022-08-08T11:41:49.955" v="3" actId="47"/>
        <pc:sldMkLst>
          <pc:docMk/>
          <pc:sldMk cId="4133840211" sldId="258"/>
        </pc:sldMkLst>
      </pc:sldChg>
      <pc:sldChg chg="del">
        <pc:chgData name="Molly Jehan" userId="280a0d3b-a11f-4799-8f4a-29ba461cd571" providerId="ADAL" clId="{68DA9B70-4824-47CE-8537-E0208D68C07F}" dt="2022-08-08T11:41:49.955" v="3" actId="47"/>
        <pc:sldMkLst>
          <pc:docMk/>
          <pc:sldMk cId="2159985400" sldId="260"/>
        </pc:sldMkLst>
      </pc:sldChg>
      <pc:sldChg chg="del">
        <pc:chgData name="Molly Jehan" userId="280a0d3b-a11f-4799-8f4a-29ba461cd571" providerId="ADAL" clId="{68DA9B70-4824-47CE-8537-E0208D68C07F}" dt="2022-08-08T11:41:49.955" v="3" actId="47"/>
        <pc:sldMkLst>
          <pc:docMk/>
          <pc:sldMk cId="1043766080" sldId="261"/>
        </pc:sldMkLst>
      </pc:sldChg>
      <pc:sldChg chg="del">
        <pc:chgData name="Molly Jehan" userId="280a0d3b-a11f-4799-8f4a-29ba461cd571" providerId="ADAL" clId="{68DA9B70-4824-47CE-8537-E0208D68C07F}" dt="2022-08-08T11:41:53.089" v="5" actId="47"/>
        <pc:sldMkLst>
          <pc:docMk/>
          <pc:sldMk cId="3287566323" sldId="262"/>
        </pc:sldMkLst>
      </pc:sldChg>
      <pc:sldChg chg="del">
        <pc:chgData name="Molly Jehan" userId="280a0d3b-a11f-4799-8f4a-29ba461cd571" providerId="ADAL" clId="{68DA9B70-4824-47CE-8537-E0208D68C07F}" dt="2022-08-08T11:41:52.052" v="4" actId="47"/>
        <pc:sldMkLst>
          <pc:docMk/>
          <pc:sldMk cId="3730460805" sldId="263"/>
        </pc:sldMkLst>
      </pc:sldChg>
      <pc:sldChg chg="modSp add del mod">
        <pc:chgData name="Molly Jehan" userId="280a0d3b-a11f-4799-8f4a-29ba461cd571" providerId="ADAL" clId="{68DA9B70-4824-47CE-8537-E0208D68C07F}" dt="2022-08-09T11:15:00.239" v="45" actId="20577"/>
        <pc:sldMkLst>
          <pc:docMk/>
          <pc:sldMk cId="3088918550" sldId="291"/>
        </pc:sldMkLst>
        <pc:spChg chg="mod">
          <ac:chgData name="Molly Jehan" userId="280a0d3b-a11f-4799-8f4a-29ba461cd571" providerId="ADAL" clId="{68DA9B70-4824-47CE-8537-E0208D68C07F}" dt="2022-08-09T11:15:00.239" v="45" actId="20577"/>
          <ac:spMkLst>
            <pc:docMk/>
            <pc:sldMk cId="3088918550" sldId="291"/>
            <ac:spMk id="2" creationId="{44D92FB1-EF58-4A28-956B-7F638DEB31EA}"/>
          </ac:spMkLst>
        </pc:spChg>
      </pc:sldChg>
      <pc:sldChg chg="add">
        <pc:chgData name="Molly Jehan" userId="280a0d3b-a11f-4799-8f4a-29ba461cd571" providerId="ADAL" clId="{68DA9B70-4824-47CE-8537-E0208D68C07F}" dt="2022-08-09T11:14:54.746" v="13"/>
        <pc:sldMkLst>
          <pc:docMk/>
          <pc:sldMk cId="1035261048" sldId="293"/>
        </pc:sldMkLst>
      </pc:sldChg>
      <pc:sldChg chg="modSp add mod">
        <pc:chgData name="Molly Jehan" userId="280a0d3b-a11f-4799-8f4a-29ba461cd571" providerId="ADAL" clId="{68DA9B70-4824-47CE-8537-E0208D68C07F}" dt="2022-08-09T11:24:34.724" v="132" actId="20577"/>
        <pc:sldMkLst>
          <pc:docMk/>
          <pc:sldMk cId="1335407226" sldId="294"/>
        </pc:sldMkLst>
        <pc:spChg chg="mod">
          <ac:chgData name="Molly Jehan" userId="280a0d3b-a11f-4799-8f4a-29ba461cd571" providerId="ADAL" clId="{68DA9B70-4824-47CE-8537-E0208D68C07F}" dt="2022-08-09T11:24:15.889" v="52" actId="20577"/>
          <ac:spMkLst>
            <pc:docMk/>
            <pc:sldMk cId="1335407226" sldId="294"/>
            <ac:spMk id="2" creationId="{785DB4C5-5054-495C-B978-1F738540905D}"/>
          </ac:spMkLst>
        </pc:spChg>
        <pc:spChg chg="mod">
          <ac:chgData name="Molly Jehan" userId="280a0d3b-a11f-4799-8f4a-29ba461cd571" providerId="ADAL" clId="{68DA9B70-4824-47CE-8537-E0208D68C07F}" dt="2022-08-09T11:24:34.724" v="132" actId="20577"/>
          <ac:spMkLst>
            <pc:docMk/>
            <pc:sldMk cId="1335407226" sldId="294"/>
            <ac:spMk id="3" creationId="{B0828318-AE90-4617-AFA2-DAE49C32B76E}"/>
          </ac:spMkLst>
        </pc:spChg>
      </pc:sldChg>
      <pc:sldChg chg="modSp add mod">
        <pc:chgData name="Molly Jehan" userId="280a0d3b-a11f-4799-8f4a-29ba461cd571" providerId="ADAL" clId="{68DA9B70-4824-47CE-8537-E0208D68C07F}" dt="2022-08-09T11:28:39.161" v="423" actId="20577"/>
        <pc:sldMkLst>
          <pc:docMk/>
          <pc:sldMk cId="2977173104" sldId="295"/>
        </pc:sldMkLst>
        <pc:spChg chg="mod">
          <ac:chgData name="Molly Jehan" userId="280a0d3b-a11f-4799-8f4a-29ba461cd571" providerId="ADAL" clId="{68DA9B70-4824-47CE-8537-E0208D68C07F}" dt="2022-08-09T11:24:43.680" v="143" actId="20577"/>
          <ac:spMkLst>
            <pc:docMk/>
            <pc:sldMk cId="2977173104" sldId="295"/>
            <ac:spMk id="2" creationId="{785DB4C5-5054-495C-B978-1F738540905D}"/>
          </ac:spMkLst>
        </pc:spChg>
        <pc:spChg chg="mod">
          <ac:chgData name="Molly Jehan" userId="280a0d3b-a11f-4799-8f4a-29ba461cd571" providerId="ADAL" clId="{68DA9B70-4824-47CE-8537-E0208D68C07F}" dt="2022-08-09T11:28:39.161" v="423" actId="20577"/>
          <ac:spMkLst>
            <pc:docMk/>
            <pc:sldMk cId="2977173104" sldId="295"/>
            <ac:spMk id="3" creationId="{B0828318-AE90-4617-AFA2-DAE49C32B76E}"/>
          </ac:spMkLst>
        </pc:spChg>
      </pc:sldChg>
    </pc:docChg>
  </pc:docChgLst>
  <pc:docChgLst>
    <pc:chgData name="Emma Le Gallais" userId="fc687e38-e4fb-4e67-b858-2c9e00185f80" providerId="ADAL" clId="{A154968D-2400-A142-9C4D-023AC8E8F122}"/>
    <pc:docChg chg="undo custSel modSld">
      <pc:chgData name="Emma Le Gallais" userId="fc687e38-e4fb-4e67-b858-2c9e00185f80" providerId="ADAL" clId="{A154968D-2400-A142-9C4D-023AC8E8F122}" dt="2022-09-09T12:46:27.986" v="217" actId="1076"/>
      <pc:docMkLst>
        <pc:docMk/>
      </pc:docMkLst>
      <pc:sldChg chg="addSp delSp modSp mod">
        <pc:chgData name="Emma Le Gallais" userId="fc687e38-e4fb-4e67-b858-2c9e00185f80" providerId="ADAL" clId="{A154968D-2400-A142-9C4D-023AC8E8F122}" dt="2022-09-09T12:33:17.254" v="76" actId="1076"/>
        <pc:sldMkLst>
          <pc:docMk/>
          <pc:sldMk cId="2833160294" sldId="256"/>
        </pc:sldMkLst>
        <pc:spChg chg="mod">
          <ac:chgData name="Emma Le Gallais" userId="fc687e38-e4fb-4e67-b858-2c9e00185f80" providerId="ADAL" clId="{A154968D-2400-A142-9C4D-023AC8E8F122}" dt="2022-09-09T12:33:10.403" v="73" actId="1076"/>
          <ac:spMkLst>
            <pc:docMk/>
            <pc:sldMk cId="2833160294" sldId="256"/>
            <ac:spMk id="2" creationId="{723CF83A-488E-48EE-86A3-1A01D173AC04}"/>
          </ac:spMkLst>
        </pc:spChg>
        <pc:spChg chg="mod">
          <ac:chgData name="Emma Le Gallais" userId="fc687e38-e4fb-4e67-b858-2c9e00185f80" providerId="ADAL" clId="{A154968D-2400-A142-9C4D-023AC8E8F122}" dt="2022-09-09T12:33:10.403" v="73" actId="1076"/>
          <ac:spMkLst>
            <pc:docMk/>
            <pc:sldMk cId="2833160294" sldId="256"/>
            <ac:spMk id="3" creationId="{9161DE91-9AE6-4CE0-8FE0-59339E91E8DE}"/>
          </ac:spMkLst>
        </pc:spChg>
        <pc:picChg chg="del mod">
          <ac:chgData name="Emma Le Gallais" userId="fc687e38-e4fb-4e67-b858-2c9e00185f80" providerId="ADAL" clId="{A154968D-2400-A142-9C4D-023AC8E8F122}" dt="2022-09-09T11:24:26.187" v="2" actId="21"/>
          <ac:picMkLst>
            <pc:docMk/>
            <pc:sldMk cId="2833160294" sldId="256"/>
            <ac:picMk id="4" creationId="{03340C04-790B-C857-3A36-5413FBD3613E}"/>
          </ac:picMkLst>
        </pc:picChg>
        <pc:picChg chg="add mod">
          <ac:chgData name="Emma Le Gallais" userId="fc687e38-e4fb-4e67-b858-2c9e00185f80" providerId="ADAL" clId="{A154968D-2400-A142-9C4D-023AC8E8F122}" dt="2022-09-09T12:33:17.254" v="76" actId="1076"/>
          <ac:picMkLst>
            <pc:docMk/>
            <pc:sldMk cId="2833160294" sldId="256"/>
            <ac:picMk id="5" creationId="{6393755F-EA93-091C-311B-90E37E284D90}"/>
          </ac:picMkLst>
        </pc:picChg>
        <pc:picChg chg="add mod">
          <ac:chgData name="Emma Le Gallais" userId="fc687e38-e4fb-4e67-b858-2c9e00185f80" providerId="ADAL" clId="{A154968D-2400-A142-9C4D-023AC8E8F122}" dt="2022-09-09T12:33:14.172" v="75" actId="1076"/>
          <ac:picMkLst>
            <pc:docMk/>
            <pc:sldMk cId="2833160294" sldId="256"/>
            <ac:picMk id="6" creationId="{571A41BD-644D-3597-81B8-568E442E14B9}"/>
          </ac:picMkLst>
        </pc:picChg>
      </pc:sldChg>
      <pc:sldChg chg="addSp modSp mod">
        <pc:chgData name="Emma Le Gallais" userId="fc687e38-e4fb-4e67-b858-2c9e00185f80" providerId="ADAL" clId="{A154968D-2400-A142-9C4D-023AC8E8F122}" dt="2022-09-09T12:37:56.567" v="120" actId="1076"/>
        <pc:sldMkLst>
          <pc:docMk/>
          <pc:sldMk cId="1127105146" sldId="257"/>
        </pc:sldMkLst>
        <pc:spChg chg="mod">
          <ac:chgData name="Emma Le Gallais" userId="fc687e38-e4fb-4e67-b858-2c9e00185f80" providerId="ADAL" clId="{A154968D-2400-A142-9C4D-023AC8E8F122}" dt="2022-09-09T12:37:31.892" v="112" actId="1076"/>
          <ac:spMkLst>
            <pc:docMk/>
            <pc:sldMk cId="1127105146" sldId="257"/>
            <ac:spMk id="2" creationId="{24B20D48-532E-411F-9BA3-021FF9CCAD21}"/>
          </ac:spMkLst>
        </pc:spChg>
        <pc:spChg chg="mod">
          <ac:chgData name="Emma Le Gallais" userId="fc687e38-e4fb-4e67-b858-2c9e00185f80" providerId="ADAL" clId="{A154968D-2400-A142-9C4D-023AC8E8F122}" dt="2022-09-09T12:37:31.892" v="112" actId="1076"/>
          <ac:spMkLst>
            <pc:docMk/>
            <pc:sldMk cId="1127105146" sldId="257"/>
            <ac:spMk id="3" creationId="{4801B206-A30F-4762-B94A-2B31A5E39BF1}"/>
          </ac:spMkLst>
        </pc:spChg>
        <pc:picChg chg="add mod">
          <ac:chgData name="Emma Le Gallais" userId="fc687e38-e4fb-4e67-b858-2c9e00185f80" providerId="ADAL" clId="{A154968D-2400-A142-9C4D-023AC8E8F122}" dt="2022-09-09T12:37:28.244" v="111" actId="1076"/>
          <ac:picMkLst>
            <pc:docMk/>
            <pc:sldMk cId="1127105146" sldId="257"/>
            <ac:picMk id="5" creationId="{548216CC-E849-C8DD-0C6C-055F7C454228}"/>
          </ac:picMkLst>
        </pc:picChg>
        <pc:picChg chg="add mod">
          <ac:chgData name="Emma Le Gallais" userId="fc687e38-e4fb-4e67-b858-2c9e00185f80" providerId="ADAL" clId="{A154968D-2400-A142-9C4D-023AC8E8F122}" dt="2022-09-09T12:37:56.567" v="120" actId="1076"/>
          <ac:picMkLst>
            <pc:docMk/>
            <pc:sldMk cId="1127105146" sldId="257"/>
            <ac:picMk id="7" creationId="{88A26D38-7807-9F46-9C25-CED387377ECC}"/>
          </ac:picMkLst>
        </pc:picChg>
      </pc:sldChg>
      <pc:sldChg chg="addSp delSp modSp mod">
        <pc:chgData name="Emma Le Gallais" userId="fc687e38-e4fb-4e67-b858-2c9e00185f80" providerId="ADAL" clId="{A154968D-2400-A142-9C4D-023AC8E8F122}" dt="2022-09-09T11:26:41.439" v="47" actId="14100"/>
        <pc:sldMkLst>
          <pc:docMk/>
          <pc:sldMk cId="3088918550" sldId="291"/>
        </pc:sldMkLst>
        <pc:spChg chg="mod">
          <ac:chgData name="Emma Le Gallais" userId="fc687e38-e4fb-4e67-b858-2c9e00185f80" providerId="ADAL" clId="{A154968D-2400-A142-9C4D-023AC8E8F122}" dt="2022-09-09T11:26:28.084" v="44" actId="14100"/>
          <ac:spMkLst>
            <pc:docMk/>
            <pc:sldMk cId="3088918550" sldId="291"/>
            <ac:spMk id="2" creationId="{44D92FB1-EF58-4A28-956B-7F638DEB31EA}"/>
          </ac:spMkLst>
        </pc:spChg>
        <pc:spChg chg="mod">
          <ac:chgData name="Emma Le Gallais" userId="fc687e38-e4fb-4e67-b858-2c9e00185f80" providerId="ADAL" clId="{A154968D-2400-A142-9C4D-023AC8E8F122}" dt="2022-09-09T11:26:41.439" v="47" actId="14100"/>
          <ac:spMkLst>
            <pc:docMk/>
            <pc:sldMk cId="3088918550" sldId="291"/>
            <ac:spMk id="3" creationId="{06D853EE-8ACE-492E-8135-238A0FBB8043}"/>
          </ac:spMkLst>
        </pc:spChg>
        <pc:picChg chg="add del mod">
          <ac:chgData name="Emma Le Gallais" userId="fc687e38-e4fb-4e67-b858-2c9e00185f80" providerId="ADAL" clId="{A154968D-2400-A142-9C4D-023AC8E8F122}" dt="2022-09-09T11:24:29.745" v="4" actId="21"/>
          <ac:picMkLst>
            <pc:docMk/>
            <pc:sldMk cId="3088918550" sldId="291"/>
            <ac:picMk id="4" creationId="{30D0410A-EEAD-A6D8-FD88-E473A2E6B223}"/>
          </ac:picMkLst>
        </pc:picChg>
        <pc:picChg chg="add del mod">
          <ac:chgData name="Emma Le Gallais" userId="fc687e38-e4fb-4e67-b858-2c9e00185f80" providerId="ADAL" clId="{A154968D-2400-A142-9C4D-023AC8E8F122}" dt="2022-09-09T11:25:49.353" v="27" actId="478"/>
          <ac:picMkLst>
            <pc:docMk/>
            <pc:sldMk cId="3088918550" sldId="291"/>
            <ac:picMk id="6" creationId="{604CEDCE-17A2-5AAB-B5F1-7AFB8B8FA17A}"/>
          </ac:picMkLst>
        </pc:picChg>
        <pc:picChg chg="add mod">
          <ac:chgData name="Emma Le Gallais" userId="fc687e38-e4fb-4e67-b858-2c9e00185f80" providerId="ADAL" clId="{A154968D-2400-A142-9C4D-023AC8E8F122}" dt="2022-09-09T11:25:59.188" v="33" actId="171"/>
          <ac:picMkLst>
            <pc:docMk/>
            <pc:sldMk cId="3088918550" sldId="291"/>
            <ac:picMk id="8" creationId="{3B901A32-F282-AA03-E3AE-61D08DE25F78}"/>
          </ac:picMkLst>
        </pc:picChg>
      </pc:sldChg>
      <pc:sldChg chg="addSp modSp mod">
        <pc:chgData name="Emma Le Gallais" userId="fc687e38-e4fb-4e67-b858-2c9e00185f80" providerId="ADAL" clId="{A154968D-2400-A142-9C4D-023AC8E8F122}" dt="2022-09-09T11:27:41.066" v="65" actId="1076"/>
        <pc:sldMkLst>
          <pc:docMk/>
          <pc:sldMk cId="1035261048" sldId="293"/>
        </pc:sldMkLst>
        <pc:spChg chg="mod">
          <ac:chgData name="Emma Le Gallais" userId="fc687e38-e4fb-4e67-b858-2c9e00185f80" providerId="ADAL" clId="{A154968D-2400-A142-9C4D-023AC8E8F122}" dt="2022-09-09T11:27:13.052" v="55" actId="14100"/>
          <ac:spMkLst>
            <pc:docMk/>
            <pc:sldMk cId="1035261048" sldId="293"/>
            <ac:spMk id="2" creationId="{44D92FB1-EF58-4A28-956B-7F638DEB31EA}"/>
          </ac:spMkLst>
        </pc:spChg>
        <pc:spChg chg="mod">
          <ac:chgData name="Emma Le Gallais" userId="fc687e38-e4fb-4e67-b858-2c9e00185f80" providerId="ADAL" clId="{A154968D-2400-A142-9C4D-023AC8E8F122}" dt="2022-09-09T11:27:41.066" v="65" actId="1076"/>
          <ac:spMkLst>
            <pc:docMk/>
            <pc:sldMk cId="1035261048" sldId="293"/>
            <ac:spMk id="3" creationId="{06D853EE-8ACE-492E-8135-238A0FBB8043}"/>
          </ac:spMkLst>
        </pc:spChg>
        <pc:picChg chg="add mod">
          <ac:chgData name="Emma Le Gallais" userId="fc687e38-e4fb-4e67-b858-2c9e00185f80" providerId="ADAL" clId="{A154968D-2400-A142-9C4D-023AC8E8F122}" dt="2022-09-09T11:27:08.796" v="54" actId="171"/>
          <ac:picMkLst>
            <pc:docMk/>
            <pc:sldMk cId="1035261048" sldId="293"/>
            <ac:picMk id="5" creationId="{000055FC-76C8-3BFB-34CD-046DED5D6E9C}"/>
          </ac:picMkLst>
        </pc:picChg>
      </pc:sldChg>
      <pc:sldChg chg="addSp modSp mod">
        <pc:chgData name="Emma Le Gallais" userId="fc687e38-e4fb-4e67-b858-2c9e00185f80" providerId="ADAL" clId="{A154968D-2400-A142-9C4D-023AC8E8F122}" dt="2022-09-09T12:33:57.036" v="86" actId="1076"/>
        <pc:sldMkLst>
          <pc:docMk/>
          <pc:sldMk cId="1335407226" sldId="294"/>
        </pc:sldMkLst>
        <pc:spChg chg="mod">
          <ac:chgData name="Emma Le Gallais" userId="fc687e38-e4fb-4e67-b858-2c9e00185f80" providerId="ADAL" clId="{A154968D-2400-A142-9C4D-023AC8E8F122}" dt="2022-09-09T12:33:57.036" v="86" actId="1076"/>
          <ac:spMkLst>
            <pc:docMk/>
            <pc:sldMk cId="1335407226" sldId="294"/>
            <ac:spMk id="2" creationId="{785DB4C5-5054-495C-B978-1F738540905D}"/>
          </ac:spMkLst>
        </pc:spChg>
        <pc:spChg chg="mod">
          <ac:chgData name="Emma Le Gallais" userId="fc687e38-e4fb-4e67-b858-2c9e00185f80" providerId="ADAL" clId="{A154968D-2400-A142-9C4D-023AC8E8F122}" dt="2022-09-09T12:33:38.480" v="81" actId="14100"/>
          <ac:spMkLst>
            <pc:docMk/>
            <pc:sldMk cId="1335407226" sldId="294"/>
            <ac:spMk id="3" creationId="{B0828318-AE90-4617-AFA2-DAE49C32B76E}"/>
          </ac:spMkLst>
        </pc:spChg>
        <pc:picChg chg="add mod">
          <ac:chgData name="Emma Le Gallais" userId="fc687e38-e4fb-4e67-b858-2c9e00185f80" providerId="ADAL" clId="{A154968D-2400-A142-9C4D-023AC8E8F122}" dt="2022-09-09T11:24:46.350" v="10" actId="1076"/>
          <ac:picMkLst>
            <pc:docMk/>
            <pc:sldMk cId="1335407226" sldId="294"/>
            <ac:picMk id="4" creationId="{984ADD35-C99B-847C-F8AA-599E4E19113F}"/>
          </ac:picMkLst>
        </pc:picChg>
      </pc:sldChg>
      <pc:sldChg chg="addSp modSp mod">
        <pc:chgData name="Emma Le Gallais" userId="fc687e38-e4fb-4e67-b858-2c9e00185f80" providerId="ADAL" clId="{A154968D-2400-A142-9C4D-023AC8E8F122}" dt="2022-09-09T12:35:24.279" v="95" actId="207"/>
        <pc:sldMkLst>
          <pc:docMk/>
          <pc:sldMk cId="2977173104" sldId="295"/>
        </pc:sldMkLst>
        <pc:spChg chg="mod">
          <ac:chgData name="Emma Le Gallais" userId="fc687e38-e4fb-4e67-b858-2c9e00185f80" providerId="ADAL" clId="{A154968D-2400-A142-9C4D-023AC8E8F122}" dt="2022-09-09T12:35:24.279" v="95" actId="207"/>
          <ac:spMkLst>
            <pc:docMk/>
            <pc:sldMk cId="2977173104" sldId="295"/>
            <ac:spMk id="3" creationId="{B0828318-AE90-4617-AFA2-DAE49C32B76E}"/>
          </ac:spMkLst>
        </pc:spChg>
        <pc:picChg chg="add mod">
          <ac:chgData name="Emma Le Gallais" userId="fc687e38-e4fb-4e67-b858-2c9e00185f80" providerId="ADAL" clId="{A154968D-2400-A142-9C4D-023AC8E8F122}" dt="2022-09-09T12:34:56.701" v="92" actId="171"/>
          <ac:picMkLst>
            <pc:docMk/>
            <pc:sldMk cId="2977173104" sldId="295"/>
            <ac:picMk id="5" creationId="{65A6BBFB-44D5-AFF8-D8F3-281AFF799156}"/>
          </ac:picMkLst>
        </pc:picChg>
      </pc:sldChg>
      <pc:sldChg chg="addSp modSp mod">
        <pc:chgData name="Emma Le Gallais" userId="fc687e38-e4fb-4e67-b858-2c9e00185f80" providerId="ADAL" clId="{A154968D-2400-A142-9C4D-023AC8E8F122}" dt="2022-09-09T12:38:49.761" v="134" actId="1076"/>
        <pc:sldMkLst>
          <pc:docMk/>
          <pc:sldMk cId="3911560547" sldId="297"/>
        </pc:sldMkLst>
        <pc:spChg chg="mod">
          <ac:chgData name="Emma Le Gallais" userId="fc687e38-e4fb-4e67-b858-2c9e00185f80" providerId="ADAL" clId="{A154968D-2400-A142-9C4D-023AC8E8F122}" dt="2022-09-09T12:38:49.761" v="134" actId="1076"/>
          <ac:spMkLst>
            <pc:docMk/>
            <pc:sldMk cId="3911560547" sldId="297"/>
            <ac:spMk id="2" creationId="{C78A3BAE-8F6A-44B8-BFFA-E459268652B6}"/>
          </ac:spMkLst>
        </pc:spChg>
        <pc:spChg chg="mod">
          <ac:chgData name="Emma Le Gallais" userId="fc687e38-e4fb-4e67-b858-2c9e00185f80" providerId="ADAL" clId="{A154968D-2400-A142-9C4D-023AC8E8F122}" dt="2022-09-09T12:38:38.372" v="131" actId="1076"/>
          <ac:spMkLst>
            <pc:docMk/>
            <pc:sldMk cId="3911560547" sldId="297"/>
            <ac:spMk id="3" creationId="{7877F9D5-12E1-4417-94E1-DAE1E6C37AD3}"/>
          </ac:spMkLst>
        </pc:spChg>
        <pc:picChg chg="add mod">
          <ac:chgData name="Emma Le Gallais" userId="fc687e38-e4fb-4e67-b858-2c9e00185f80" providerId="ADAL" clId="{A154968D-2400-A142-9C4D-023AC8E8F122}" dt="2022-09-09T12:38:26.322" v="127" actId="171"/>
          <ac:picMkLst>
            <pc:docMk/>
            <pc:sldMk cId="3911560547" sldId="297"/>
            <ac:picMk id="5" creationId="{7D256AE4-A22A-0C8C-A70A-A06D0D259510}"/>
          </ac:picMkLst>
        </pc:picChg>
      </pc:sldChg>
      <pc:sldChg chg="addSp modSp mod">
        <pc:chgData name="Emma Le Gallais" userId="fc687e38-e4fb-4e67-b858-2c9e00185f80" providerId="ADAL" clId="{A154968D-2400-A142-9C4D-023AC8E8F122}" dt="2022-09-09T12:39:08.493" v="139" actId="14100"/>
        <pc:sldMkLst>
          <pc:docMk/>
          <pc:sldMk cId="344957664" sldId="298"/>
        </pc:sldMkLst>
        <pc:picChg chg="add mod">
          <ac:chgData name="Emma Le Gallais" userId="fc687e38-e4fb-4e67-b858-2c9e00185f80" providerId="ADAL" clId="{A154968D-2400-A142-9C4D-023AC8E8F122}" dt="2022-09-09T12:39:08.493" v="139" actId="14100"/>
          <ac:picMkLst>
            <pc:docMk/>
            <pc:sldMk cId="344957664" sldId="298"/>
            <ac:picMk id="6" creationId="{8D1B4BBC-1792-0ED3-E911-179689B4CC52}"/>
          </ac:picMkLst>
        </pc:picChg>
      </pc:sldChg>
      <pc:sldChg chg="addSp modSp mod">
        <pc:chgData name="Emma Le Gallais" userId="fc687e38-e4fb-4e67-b858-2c9e00185f80" providerId="ADAL" clId="{A154968D-2400-A142-9C4D-023AC8E8F122}" dt="2022-09-09T12:39:38.112" v="146" actId="171"/>
        <pc:sldMkLst>
          <pc:docMk/>
          <pc:sldMk cId="4201928626" sldId="299"/>
        </pc:sldMkLst>
        <pc:picChg chg="add mod">
          <ac:chgData name="Emma Le Gallais" userId="fc687e38-e4fb-4e67-b858-2c9e00185f80" providerId="ADAL" clId="{A154968D-2400-A142-9C4D-023AC8E8F122}" dt="2022-09-09T12:39:38.112" v="146" actId="171"/>
          <ac:picMkLst>
            <pc:docMk/>
            <pc:sldMk cId="4201928626" sldId="299"/>
            <ac:picMk id="5" creationId="{2AB65C92-BCE2-0B00-A10B-A5C9D6F58FFF}"/>
          </ac:picMkLst>
        </pc:picChg>
      </pc:sldChg>
      <pc:sldChg chg="addSp modSp mod">
        <pc:chgData name="Emma Le Gallais" userId="fc687e38-e4fb-4e67-b858-2c9e00185f80" providerId="ADAL" clId="{A154968D-2400-A142-9C4D-023AC8E8F122}" dt="2022-09-09T12:41:05.621" v="173" actId="1076"/>
        <pc:sldMkLst>
          <pc:docMk/>
          <pc:sldMk cId="4125656881" sldId="300"/>
        </pc:sldMkLst>
        <pc:spChg chg="mod">
          <ac:chgData name="Emma Le Gallais" userId="fc687e38-e4fb-4e67-b858-2c9e00185f80" providerId="ADAL" clId="{A154968D-2400-A142-9C4D-023AC8E8F122}" dt="2022-09-09T12:41:05.621" v="173" actId="1076"/>
          <ac:spMkLst>
            <pc:docMk/>
            <pc:sldMk cId="4125656881" sldId="300"/>
            <ac:spMk id="2" creationId="{8CEA8D23-9468-484B-A61F-748764F5009F}"/>
          </ac:spMkLst>
        </pc:spChg>
        <pc:spChg chg="mod">
          <ac:chgData name="Emma Le Gallais" userId="fc687e38-e4fb-4e67-b858-2c9e00185f80" providerId="ADAL" clId="{A154968D-2400-A142-9C4D-023AC8E8F122}" dt="2022-09-09T12:41:02.915" v="172" actId="1076"/>
          <ac:spMkLst>
            <pc:docMk/>
            <pc:sldMk cId="4125656881" sldId="300"/>
            <ac:spMk id="3" creationId="{1A1BE8BC-2C7A-463C-986F-4F665C1DC5FB}"/>
          </ac:spMkLst>
        </pc:spChg>
        <pc:picChg chg="add mod">
          <ac:chgData name="Emma Le Gallais" userId="fc687e38-e4fb-4e67-b858-2c9e00185f80" providerId="ADAL" clId="{A154968D-2400-A142-9C4D-023AC8E8F122}" dt="2022-09-09T12:40:27.825" v="163" actId="171"/>
          <ac:picMkLst>
            <pc:docMk/>
            <pc:sldMk cId="4125656881" sldId="300"/>
            <ac:picMk id="5" creationId="{A6E690A9-B626-167F-BEE9-527150F98A6B}"/>
          </ac:picMkLst>
        </pc:picChg>
      </pc:sldChg>
      <pc:sldChg chg="addSp modSp">
        <pc:chgData name="Emma Le Gallais" userId="fc687e38-e4fb-4e67-b858-2c9e00185f80" providerId="ADAL" clId="{A154968D-2400-A142-9C4D-023AC8E8F122}" dt="2022-09-09T12:41:31.436" v="174"/>
        <pc:sldMkLst>
          <pc:docMk/>
          <pc:sldMk cId="93218687" sldId="301"/>
        </pc:sldMkLst>
        <pc:picChg chg="add mod">
          <ac:chgData name="Emma Le Gallais" userId="fc687e38-e4fb-4e67-b858-2c9e00185f80" providerId="ADAL" clId="{A154968D-2400-A142-9C4D-023AC8E8F122}" dt="2022-09-09T12:41:31.436" v="174"/>
          <ac:picMkLst>
            <pc:docMk/>
            <pc:sldMk cId="93218687" sldId="301"/>
            <ac:picMk id="3" creationId="{90D2A489-34EF-43D8-567F-CD40E8EBF499}"/>
          </ac:picMkLst>
        </pc:picChg>
      </pc:sldChg>
      <pc:sldChg chg="addSp modSp mod">
        <pc:chgData name="Emma Le Gallais" userId="fc687e38-e4fb-4e67-b858-2c9e00185f80" providerId="ADAL" clId="{A154968D-2400-A142-9C4D-023AC8E8F122}" dt="2022-09-09T12:39:57.400" v="155" actId="171"/>
        <pc:sldMkLst>
          <pc:docMk/>
          <pc:sldMk cId="2679673439" sldId="302"/>
        </pc:sldMkLst>
        <pc:picChg chg="add mod">
          <ac:chgData name="Emma Le Gallais" userId="fc687e38-e4fb-4e67-b858-2c9e00185f80" providerId="ADAL" clId="{A154968D-2400-A142-9C4D-023AC8E8F122}" dt="2022-09-09T12:39:57.400" v="155" actId="171"/>
          <ac:picMkLst>
            <pc:docMk/>
            <pc:sldMk cId="2679673439" sldId="302"/>
            <ac:picMk id="6" creationId="{28426FFE-63E1-FB65-ED5B-BB86097FF55D}"/>
          </ac:picMkLst>
        </pc:picChg>
      </pc:sldChg>
      <pc:sldChg chg="addSp modSp mod">
        <pc:chgData name="Emma Le Gallais" userId="fc687e38-e4fb-4e67-b858-2c9e00185f80" providerId="ADAL" clId="{A154968D-2400-A142-9C4D-023AC8E8F122}" dt="2022-09-09T12:44:24.043" v="180" actId="171"/>
        <pc:sldMkLst>
          <pc:docMk/>
          <pc:sldMk cId="4167830566" sldId="303"/>
        </pc:sldMkLst>
        <pc:picChg chg="add mod">
          <ac:chgData name="Emma Le Gallais" userId="fc687e38-e4fb-4e67-b858-2c9e00185f80" providerId="ADAL" clId="{A154968D-2400-A142-9C4D-023AC8E8F122}" dt="2022-09-09T12:44:24.043" v="180" actId="171"/>
          <ac:picMkLst>
            <pc:docMk/>
            <pc:sldMk cId="4167830566" sldId="303"/>
            <ac:picMk id="5" creationId="{2559A427-4E17-6A82-646A-7F9D09C62601}"/>
          </ac:picMkLst>
        </pc:picChg>
      </pc:sldChg>
      <pc:sldChg chg="addSp modSp mod">
        <pc:chgData name="Emma Le Gallais" userId="fc687e38-e4fb-4e67-b858-2c9e00185f80" providerId="ADAL" clId="{A154968D-2400-A142-9C4D-023AC8E8F122}" dt="2022-09-09T12:46:27.986" v="217" actId="1076"/>
        <pc:sldMkLst>
          <pc:docMk/>
          <pc:sldMk cId="2063016892" sldId="304"/>
        </pc:sldMkLst>
        <pc:spChg chg="mod">
          <ac:chgData name="Emma Le Gallais" userId="fc687e38-e4fb-4e67-b858-2c9e00185f80" providerId="ADAL" clId="{A154968D-2400-A142-9C4D-023AC8E8F122}" dt="2022-09-09T12:46:20.501" v="215" actId="1076"/>
          <ac:spMkLst>
            <pc:docMk/>
            <pc:sldMk cId="2063016892" sldId="304"/>
            <ac:spMk id="2" creationId="{6125BA51-0D90-4B1E-A29B-1C3EFB65313E}"/>
          </ac:spMkLst>
        </pc:spChg>
        <pc:spChg chg="mod">
          <ac:chgData name="Emma Le Gallais" userId="fc687e38-e4fb-4e67-b858-2c9e00185f80" providerId="ADAL" clId="{A154968D-2400-A142-9C4D-023AC8E8F122}" dt="2022-09-09T12:46:27.986" v="217" actId="1076"/>
          <ac:spMkLst>
            <pc:docMk/>
            <pc:sldMk cId="2063016892" sldId="304"/>
            <ac:spMk id="3" creationId="{88F8A725-5ABE-456D-8C3E-C99A3437EECF}"/>
          </ac:spMkLst>
        </pc:spChg>
        <pc:picChg chg="add mod">
          <ac:chgData name="Emma Le Gallais" userId="fc687e38-e4fb-4e67-b858-2c9e00185f80" providerId="ADAL" clId="{A154968D-2400-A142-9C4D-023AC8E8F122}" dt="2022-09-09T12:44:42.614" v="187" actId="171"/>
          <ac:picMkLst>
            <pc:docMk/>
            <pc:sldMk cId="2063016892" sldId="304"/>
            <ac:picMk id="5" creationId="{1A7BD001-2267-2382-60E7-81218DA7A228}"/>
          </ac:picMkLst>
        </pc:picChg>
      </pc:sldChg>
    </pc:docChg>
  </pc:docChgLst>
  <pc:docChgLst>
    <pc:chgData name="Molly Jehan" userId="280a0d3b-a11f-4799-8f4a-29ba461cd571" providerId="ADAL" clId="{3DBC22DC-76D2-468B-80E1-C0AC6CFBA50D}"/>
    <pc:docChg chg="undo custSel addSld delSld modSld">
      <pc:chgData name="Molly Jehan" userId="280a0d3b-a11f-4799-8f4a-29ba461cd571" providerId="ADAL" clId="{3DBC22DC-76D2-468B-80E1-C0AC6CFBA50D}" dt="2022-09-02T11:51:53.605" v="2337" actId="20577"/>
      <pc:docMkLst>
        <pc:docMk/>
      </pc:docMkLst>
      <pc:sldChg chg="modSp add mod">
        <pc:chgData name="Molly Jehan" userId="280a0d3b-a11f-4799-8f4a-29ba461cd571" providerId="ADAL" clId="{3DBC22DC-76D2-468B-80E1-C0AC6CFBA50D}" dt="2022-09-01T12:47:29.790" v="13" actId="113"/>
        <pc:sldMkLst>
          <pc:docMk/>
          <pc:sldMk cId="1127105146" sldId="257"/>
        </pc:sldMkLst>
        <pc:spChg chg="mod">
          <ac:chgData name="Molly Jehan" userId="280a0d3b-a11f-4799-8f4a-29ba461cd571" providerId="ADAL" clId="{3DBC22DC-76D2-468B-80E1-C0AC6CFBA50D}" dt="2022-09-01T12:47:29.790" v="13" actId="113"/>
          <ac:spMkLst>
            <pc:docMk/>
            <pc:sldMk cId="1127105146" sldId="257"/>
            <ac:spMk id="3" creationId="{4801B206-A30F-4762-B94A-2B31A5E39BF1}"/>
          </ac:spMkLst>
        </pc:spChg>
      </pc:sldChg>
      <pc:sldChg chg="addSp delSp modSp new mod addCm delCm">
        <pc:chgData name="Molly Jehan" userId="280a0d3b-a11f-4799-8f4a-29ba461cd571" providerId="ADAL" clId="{3DBC22DC-76D2-468B-80E1-C0AC6CFBA50D}" dt="2022-09-01T14:09:50.624" v="141" actId="403"/>
        <pc:sldMkLst>
          <pc:docMk/>
          <pc:sldMk cId="3817193094" sldId="296"/>
        </pc:sldMkLst>
        <pc:spChg chg="del">
          <ac:chgData name="Molly Jehan" userId="280a0d3b-a11f-4799-8f4a-29ba461cd571" providerId="ADAL" clId="{3DBC22DC-76D2-468B-80E1-C0AC6CFBA50D}" dt="2022-09-01T13:06:52.740" v="18"/>
          <ac:spMkLst>
            <pc:docMk/>
            <pc:sldMk cId="3817193094" sldId="296"/>
            <ac:spMk id="3" creationId="{A60FA320-CE3F-4360-845A-36E4B3EC56DD}"/>
          </ac:spMkLst>
        </pc:spChg>
        <pc:spChg chg="add mod">
          <ac:chgData name="Molly Jehan" userId="280a0d3b-a11f-4799-8f4a-29ba461cd571" providerId="ADAL" clId="{3DBC22DC-76D2-468B-80E1-C0AC6CFBA50D}" dt="2022-09-01T14:09:50.624" v="141" actId="403"/>
          <ac:spMkLst>
            <pc:docMk/>
            <pc:sldMk cId="3817193094" sldId="296"/>
            <ac:spMk id="8" creationId="{33829C21-0B5A-471C-B719-26647F96B563}"/>
          </ac:spMkLst>
        </pc:spChg>
        <pc:picChg chg="add mod">
          <ac:chgData name="Molly Jehan" userId="280a0d3b-a11f-4799-8f4a-29ba461cd571" providerId="ADAL" clId="{3DBC22DC-76D2-468B-80E1-C0AC6CFBA50D}" dt="2022-09-01T14:01:43.696" v="120" actId="1076"/>
          <ac:picMkLst>
            <pc:docMk/>
            <pc:sldMk cId="3817193094" sldId="296"/>
            <ac:picMk id="5" creationId="{D9300314-D0E0-4AB8-A533-831579921FC2}"/>
          </ac:picMkLst>
        </pc:picChg>
        <pc:picChg chg="add mod ord modCrop">
          <ac:chgData name="Molly Jehan" userId="280a0d3b-a11f-4799-8f4a-29ba461cd571" providerId="ADAL" clId="{3DBC22DC-76D2-468B-80E1-C0AC6CFBA50D}" dt="2022-09-01T14:02:42.010" v="136" actId="1076"/>
          <ac:picMkLst>
            <pc:docMk/>
            <pc:sldMk cId="3817193094" sldId="296"/>
            <ac:picMk id="7" creationId="{DFD8DF4A-02BE-4911-96DB-71E6A00E0ED4}"/>
          </ac:picMkLst>
        </pc:picChg>
        <pc:picChg chg="add mod">
          <ac:chgData name="Molly Jehan" userId="280a0d3b-a11f-4799-8f4a-29ba461cd571" providerId="ADAL" clId="{3DBC22DC-76D2-468B-80E1-C0AC6CFBA50D}" dt="2022-09-01T14:02:56.722" v="138" actId="1076"/>
          <ac:picMkLst>
            <pc:docMk/>
            <pc:sldMk cId="3817193094" sldId="296"/>
            <ac:picMk id="1026" creationId="{9A3F4A3F-3F21-4C4A-B7EC-87249C2836AA}"/>
          </ac:picMkLst>
        </pc:picChg>
        <pc:picChg chg="add mod">
          <ac:chgData name="Molly Jehan" userId="280a0d3b-a11f-4799-8f4a-29ba461cd571" providerId="ADAL" clId="{3DBC22DC-76D2-468B-80E1-C0AC6CFBA50D}" dt="2022-09-01T14:03:23.554" v="140" actId="732"/>
          <ac:picMkLst>
            <pc:docMk/>
            <pc:sldMk cId="3817193094" sldId="296"/>
            <ac:picMk id="1028" creationId="{D246ECDE-29FC-4C07-A2FA-2CAA582A7B00}"/>
          </ac:picMkLst>
        </pc:picChg>
      </pc:sldChg>
      <pc:sldChg chg="modSp new mod">
        <pc:chgData name="Molly Jehan" userId="280a0d3b-a11f-4799-8f4a-29ba461cd571" providerId="ADAL" clId="{3DBC22DC-76D2-468B-80E1-C0AC6CFBA50D}" dt="2022-09-01T14:22:13.726" v="512" actId="21"/>
        <pc:sldMkLst>
          <pc:docMk/>
          <pc:sldMk cId="3911560547" sldId="297"/>
        </pc:sldMkLst>
        <pc:spChg chg="mod">
          <ac:chgData name="Molly Jehan" userId="280a0d3b-a11f-4799-8f4a-29ba461cd571" providerId="ADAL" clId="{3DBC22DC-76D2-468B-80E1-C0AC6CFBA50D}" dt="2022-09-01T14:02:13.389" v="133" actId="20577"/>
          <ac:spMkLst>
            <pc:docMk/>
            <pc:sldMk cId="3911560547" sldId="297"/>
            <ac:spMk id="2" creationId="{C78A3BAE-8F6A-44B8-BFFA-E459268652B6}"/>
          </ac:spMkLst>
        </pc:spChg>
        <pc:spChg chg="mod">
          <ac:chgData name="Molly Jehan" userId="280a0d3b-a11f-4799-8f4a-29ba461cd571" providerId="ADAL" clId="{3DBC22DC-76D2-468B-80E1-C0AC6CFBA50D}" dt="2022-09-01T14:22:13.726" v="512" actId="21"/>
          <ac:spMkLst>
            <pc:docMk/>
            <pc:sldMk cId="3911560547" sldId="297"/>
            <ac:spMk id="3" creationId="{7877F9D5-12E1-4417-94E1-DAE1E6C37AD3}"/>
          </ac:spMkLst>
        </pc:spChg>
      </pc:sldChg>
      <pc:sldChg chg="addSp delSp modSp new mod modClrScheme chgLayout">
        <pc:chgData name="Molly Jehan" userId="280a0d3b-a11f-4799-8f4a-29ba461cd571" providerId="ADAL" clId="{3DBC22DC-76D2-468B-80E1-C0AC6CFBA50D}" dt="2022-09-02T09:33:27.836" v="980" actId="1036"/>
        <pc:sldMkLst>
          <pc:docMk/>
          <pc:sldMk cId="344957664" sldId="298"/>
        </pc:sldMkLst>
        <pc:spChg chg="mod ord">
          <ac:chgData name="Molly Jehan" userId="280a0d3b-a11f-4799-8f4a-29ba461cd571" providerId="ADAL" clId="{3DBC22DC-76D2-468B-80E1-C0AC6CFBA50D}" dt="2022-09-01T14:22:48.916" v="583" actId="700"/>
          <ac:spMkLst>
            <pc:docMk/>
            <pc:sldMk cId="344957664" sldId="298"/>
            <ac:spMk id="2" creationId="{C4A015B2-1A8E-4ABB-A473-6A3FC516397B}"/>
          </ac:spMkLst>
        </pc:spChg>
        <pc:spChg chg="add del mod ord">
          <ac:chgData name="Molly Jehan" userId="280a0d3b-a11f-4799-8f4a-29ba461cd571" providerId="ADAL" clId="{3DBC22DC-76D2-468B-80E1-C0AC6CFBA50D}" dt="2022-09-01T14:22:48.916" v="583" actId="700"/>
          <ac:spMkLst>
            <pc:docMk/>
            <pc:sldMk cId="344957664" sldId="298"/>
            <ac:spMk id="3" creationId="{943EB665-9E00-474F-8556-240828660432}"/>
          </ac:spMkLst>
        </pc:spChg>
        <pc:spChg chg="add mod ord">
          <ac:chgData name="Molly Jehan" userId="280a0d3b-a11f-4799-8f4a-29ba461cd571" providerId="ADAL" clId="{3DBC22DC-76D2-468B-80E1-C0AC6CFBA50D}" dt="2022-09-02T09:30:08.057" v="861" actId="20577"/>
          <ac:spMkLst>
            <pc:docMk/>
            <pc:sldMk cId="344957664" sldId="298"/>
            <ac:spMk id="4" creationId="{C830BD6A-0B49-4F95-9042-33777D99C732}"/>
          </ac:spMkLst>
        </pc:spChg>
        <pc:spChg chg="add mod ord">
          <ac:chgData name="Molly Jehan" userId="280a0d3b-a11f-4799-8f4a-29ba461cd571" providerId="ADAL" clId="{3DBC22DC-76D2-468B-80E1-C0AC6CFBA50D}" dt="2022-09-02T09:31:17.521" v="885" actId="20577"/>
          <ac:spMkLst>
            <pc:docMk/>
            <pc:sldMk cId="344957664" sldId="298"/>
            <ac:spMk id="5" creationId="{D45A7E73-3618-4266-9B49-812AB256A0E3}"/>
          </ac:spMkLst>
        </pc:spChg>
        <pc:spChg chg="add del mod">
          <ac:chgData name="Molly Jehan" userId="280a0d3b-a11f-4799-8f4a-29ba461cd571" providerId="ADAL" clId="{3DBC22DC-76D2-468B-80E1-C0AC6CFBA50D}" dt="2022-09-01T14:25:22.948" v="611"/>
          <ac:spMkLst>
            <pc:docMk/>
            <pc:sldMk cId="344957664" sldId="298"/>
            <ac:spMk id="6" creationId="{7FE25B61-70C9-41AB-B7E9-85BA15D76C10}"/>
          </ac:spMkLst>
        </pc:spChg>
        <pc:spChg chg="add mod">
          <ac:chgData name="Molly Jehan" userId="280a0d3b-a11f-4799-8f4a-29ba461cd571" providerId="ADAL" clId="{3DBC22DC-76D2-468B-80E1-C0AC6CFBA50D}" dt="2022-09-02T09:33:22.631" v="979" actId="255"/>
          <ac:spMkLst>
            <pc:docMk/>
            <pc:sldMk cId="344957664" sldId="298"/>
            <ac:spMk id="7" creationId="{2C779E60-DEB0-43D5-9653-FCE32B01B567}"/>
          </ac:spMkLst>
        </pc:spChg>
        <pc:cxnChg chg="add del">
          <ac:chgData name="Molly Jehan" userId="280a0d3b-a11f-4799-8f4a-29ba461cd571" providerId="ADAL" clId="{3DBC22DC-76D2-468B-80E1-C0AC6CFBA50D}" dt="2022-09-02T09:21:18.546" v="659" actId="478"/>
          <ac:cxnSpMkLst>
            <pc:docMk/>
            <pc:sldMk cId="344957664" sldId="298"/>
            <ac:cxnSpMk id="9" creationId="{CA5EFF6C-4FFD-410B-94D0-1FDEB2C7CB9B}"/>
          </ac:cxnSpMkLst>
        </pc:cxnChg>
        <pc:cxnChg chg="add del mod">
          <ac:chgData name="Molly Jehan" userId="280a0d3b-a11f-4799-8f4a-29ba461cd571" providerId="ADAL" clId="{3DBC22DC-76D2-468B-80E1-C0AC6CFBA50D}" dt="2022-09-02T09:21:14.704" v="658" actId="478"/>
          <ac:cxnSpMkLst>
            <pc:docMk/>
            <pc:sldMk cId="344957664" sldId="298"/>
            <ac:cxnSpMk id="10" creationId="{F0E6AA7C-D2F0-4998-A159-B5622AF19180}"/>
          </ac:cxnSpMkLst>
        </pc:cxnChg>
        <pc:cxnChg chg="add mod">
          <ac:chgData name="Molly Jehan" userId="280a0d3b-a11f-4799-8f4a-29ba461cd571" providerId="ADAL" clId="{3DBC22DC-76D2-468B-80E1-C0AC6CFBA50D}" dt="2022-09-02T09:23:15.190" v="688" actId="1038"/>
          <ac:cxnSpMkLst>
            <pc:docMk/>
            <pc:sldMk cId="344957664" sldId="298"/>
            <ac:cxnSpMk id="13" creationId="{1265078D-1825-438E-866A-0901C8FE325E}"/>
          </ac:cxnSpMkLst>
        </pc:cxnChg>
        <pc:cxnChg chg="add mod">
          <ac:chgData name="Molly Jehan" userId="280a0d3b-a11f-4799-8f4a-29ba461cd571" providerId="ADAL" clId="{3DBC22DC-76D2-468B-80E1-C0AC6CFBA50D}" dt="2022-09-02T09:22:16.172" v="670" actId="1036"/>
          <ac:cxnSpMkLst>
            <pc:docMk/>
            <pc:sldMk cId="344957664" sldId="298"/>
            <ac:cxnSpMk id="14" creationId="{C9A8BFF3-050D-4180-8CE8-279F1FCA3A3A}"/>
          </ac:cxnSpMkLst>
        </pc:cxnChg>
        <pc:cxnChg chg="add mod">
          <ac:chgData name="Molly Jehan" userId="280a0d3b-a11f-4799-8f4a-29ba461cd571" providerId="ADAL" clId="{3DBC22DC-76D2-468B-80E1-C0AC6CFBA50D}" dt="2022-09-02T09:33:27.836" v="980" actId="1036"/>
          <ac:cxnSpMkLst>
            <pc:docMk/>
            <pc:sldMk cId="344957664" sldId="298"/>
            <ac:cxnSpMk id="15" creationId="{3105B6C6-337C-4BBD-B831-6C586A4A516C}"/>
          </ac:cxnSpMkLst>
        </pc:cxnChg>
      </pc:sldChg>
      <pc:sldChg chg="new del">
        <pc:chgData name="Molly Jehan" userId="280a0d3b-a11f-4799-8f4a-29ba461cd571" providerId="ADAL" clId="{3DBC22DC-76D2-468B-80E1-C0AC6CFBA50D}" dt="2022-09-02T09:34:45.101" v="982" actId="47"/>
        <pc:sldMkLst>
          <pc:docMk/>
          <pc:sldMk cId="122766997" sldId="299"/>
        </pc:sldMkLst>
      </pc:sldChg>
      <pc:sldChg chg="addSp delSp modSp new mod">
        <pc:chgData name="Molly Jehan" userId="280a0d3b-a11f-4799-8f4a-29ba461cd571" providerId="ADAL" clId="{3DBC22DC-76D2-468B-80E1-C0AC6CFBA50D}" dt="2022-09-02T09:55:16.795" v="1578" actId="1076"/>
        <pc:sldMkLst>
          <pc:docMk/>
          <pc:sldMk cId="4201928626" sldId="299"/>
        </pc:sldMkLst>
        <pc:spChg chg="mod">
          <ac:chgData name="Molly Jehan" userId="280a0d3b-a11f-4799-8f4a-29ba461cd571" providerId="ADAL" clId="{3DBC22DC-76D2-468B-80E1-C0AC6CFBA50D}" dt="2022-09-02T09:46:44.323" v="1043" actId="20577"/>
          <ac:spMkLst>
            <pc:docMk/>
            <pc:sldMk cId="4201928626" sldId="299"/>
            <ac:spMk id="2" creationId="{8CEA8D23-9468-484B-A61F-748764F5009F}"/>
          </ac:spMkLst>
        </pc:spChg>
        <pc:spChg chg="mod">
          <ac:chgData name="Molly Jehan" userId="280a0d3b-a11f-4799-8f4a-29ba461cd571" providerId="ADAL" clId="{3DBC22DC-76D2-468B-80E1-C0AC6CFBA50D}" dt="2022-09-02T09:55:16.795" v="1578" actId="1076"/>
          <ac:spMkLst>
            <pc:docMk/>
            <pc:sldMk cId="4201928626" sldId="299"/>
            <ac:spMk id="3" creationId="{1A1BE8BC-2C7A-463C-986F-4F665C1DC5FB}"/>
          </ac:spMkLst>
        </pc:spChg>
        <pc:picChg chg="add del mod">
          <ac:chgData name="Molly Jehan" userId="280a0d3b-a11f-4799-8f4a-29ba461cd571" providerId="ADAL" clId="{3DBC22DC-76D2-468B-80E1-C0AC6CFBA50D}" dt="2022-09-02T09:54:25.849" v="1571" actId="478"/>
          <ac:picMkLst>
            <pc:docMk/>
            <pc:sldMk cId="4201928626" sldId="299"/>
            <ac:picMk id="5" creationId="{9FCDCA95-934A-41DE-B19B-27AED49BF2F2}"/>
          </ac:picMkLst>
        </pc:picChg>
        <pc:picChg chg="add del mod">
          <ac:chgData name="Molly Jehan" userId="280a0d3b-a11f-4799-8f4a-29ba461cd571" providerId="ADAL" clId="{3DBC22DC-76D2-468B-80E1-C0AC6CFBA50D}" dt="2022-09-02T09:48:02.202" v="1158" actId="478"/>
          <ac:picMkLst>
            <pc:docMk/>
            <pc:sldMk cId="4201928626" sldId="299"/>
            <ac:picMk id="2050" creationId="{EE645BF3-8E32-4EC4-9C23-73D8BD470F5E}"/>
          </ac:picMkLst>
        </pc:picChg>
        <pc:picChg chg="add mod">
          <ac:chgData name="Molly Jehan" userId="280a0d3b-a11f-4799-8f4a-29ba461cd571" providerId="ADAL" clId="{3DBC22DC-76D2-468B-80E1-C0AC6CFBA50D}" dt="2022-09-02T09:55:10.586" v="1577" actId="1076"/>
          <ac:picMkLst>
            <pc:docMk/>
            <pc:sldMk cId="4201928626" sldId="299"/>
            <ac:picMk id="2052" creationId="{F4946B29-8F4B-43ED-9682-8FF7C48C8CE5}"/>
          </ac:picMkLst>
        </pc:picChg>
      </pc:sldChg>
      <pc:sldChg chg="add del">
        <pc:chgData name="Molly Jehan" userId="280a0d3b-a11f-4799-8f4a-29ba461cd571" providerId="ADAL" clId="{3DBC22DC-76D2-468B-80E1-C0AC6CFBA50D}" dt="2022-09-02T09:47:55.667" v="1156" actId="47"/>
        <pc:sldMkLst>
          <pc:docMk/>
          <pc:sldMk cId="2839906445" sldId="300"/>
        </pc:sldMkLst>
      </pc:sldChg>
      <pc:sldChg chg="modSp add mod">
        <pc:chgData name="Molly Jehan" userId="280a0d3b-a11f-4799-8f4a-29ba461cd571" providerId="ADAL" clId="{3DBC22DC-76D2-468B-80E1-C0AC6CFBA50D}" dt="2022-09-02T09:51:30.610" v="1351" actId="1076"/>
        <pc:sldMkLst>
          <pc:docMk/>
          <pc:sldMk cId="4125656881" sldId="300"/>
        </pc:sldMkLst>
        <pc:spChg chg="mod">
          <ac:chgData name="Molly Jehan" userId="280a0d3b-a11f-4799-8f4a-29ba461cd571" providerId="ADAL" clId="{3DBC22DC-76D2-468B-80E1-C0AC6CFBA50D}" dt="2022-09-02T09:51:30.610" v="1351" actId="1076"/>
          <ac:spMkLst>
            <pc:docMk/>
            <pc:sldMk cId="4125656881" sldId="300"/>
            <ac:spMk id="3" creationId="{1A1BE8BC-2C7A-463C-986F-4F665C1DC5FB}"/>
          </ac:spMkLst>
        </pc:spChg>
      </pc:sldChg>
      <pc:sldChg chg="addSp delSp modSp new mod">
        <pc:chgData name="Molly Jehan" userId="280a0d3b-a11f-4799-8f4a-29ba461cd571" providerId="ADAL" clId="{3DBC22DC-76D2-468B-80E1-C0AC6CFBA50D}" dt="2022-09-02T11:27:17.136" v="1785" actId="1076"/>
        <pc:sldMkLst>
          <pc:docMk/>
          <pc:sldMk cId="93218687" sldId="301"/>
        </pc:sldMkLst>
        <pc:spChg chg="mod">
          <ac:chgData name="Molly Jehan" userId="280a0d3b-a11f-4799-8f4a-29ba461cd571" providerId="ADAL" clId="{3DBC22DC-76D2-468B-80E1-C0AC6CFBA50D}" dt="2022-09-02T09:53:32.437" v="1400" actId="20577"/>
          <ac:spMkLst>
            <pc:docMk/>
            <pc:sldMk cId="93218687" sldId="301"/>
            <ac:spMk id="2" creationId="{23A6E3DE-1C33-44D5-A9B6-82C6D293C08E}"/>
          </ac:spMkLst>
        </pc:spChg>
        <pc:spChg chg="add del mod">
          <ac:chgData name="Molly Jehan" userId="280a0d3b-a11f-4799-8f4a-29ba461cd571" providerId="ADAL" clId="{3DBC22DC-76D2-468B-80E1-C0AC6CFBA50D}" dt="2022-09-02T11:25:33.238" v="1582" actId="478"/>
          <ac:spMkLst>
            <pc:docMk/>
            <pc:sldMk cId="93218687" sldId="301"/>
            <ac:spMk id="3" creationId="{24E1E07A-EEB2-45FA-9B54-CE17A991DA17}"/>
          </ac:spMkLst>
        </pc:spChg>
        <pc:spChg chg="add mod">
          <ac:chgData name="Molly Jehan" userId="280a0d3b-a11f-4799-8f4a-29ba461cd571" providerId="ADAL" clId="{3DBC22DC-76D2-468B-80E1-C0AC6CFBA50D}" dt="2022-09-02T11:27:05.605" v="1783" actId="255"/>
          <ac:spMkLst>
            <pc:docMk/>
            <pc:sldMk cId="93218687" sldId="301"/>
            <ac:spMk id="7" creationId="{85A8DB3A-8707-413F-88FB-3980E5CFAFCD}"/>
          </ac:spMkLst>
        </pc:spChg>
        <pc:graphicFrameChg chg="add del mod">
          <ac:chgData name="Molly Jehan" userId="280a0d3b-a11f-4799-8f4a-29ba461cd571" providerId="ADAL" clId="{3DBC22DC-76D2-468B-80E1-C0AC6CFBA50D}" dt="2022-09-02T11:25:30.518" v="1581"/>
          <ac:graphicFrameMkLst>
            <pc:docMk/>
            <pc:sldMk cId="93218687" sldId="301"/>
            <ac:graphicFrameMk id="4" creationId="{E3DE6053-45F4-4568-AF4C-FDA9C4DBF995}"/>
          </ac:graphicFrameMkLst>
        </pc:graphicFrameChg>
        <pc:graphicFrameChg chg="add del mod">
          <ac:chgData name="Molly Jehan" userId="280a0d3b-a11f-4799-8f4a-29ba461cd571" providerId="ADAL" clId="{3DBC22DC-76D2-468B-80E1-C0AC6CFBA50D}" dt="2022-09-02T11:25:55.971" v="1590"/>
          <ac:graphicFrameMkLst>
            <pc:docMk/>
            <pc:sldMk cId="93218687" sldId="301"/>
            <ac:graphicFrameMk id="5" creationId="{04ADA227-E785-42F9-8F8F-8D3FAE06EF5E}"/>
          </ac:graphicFrameMkLst>
        </pc:graphicFrameChg>
        <pc:graphicFrameChg chg="add mod modGraphic">
          <ac:chgData name="Molly Jehan" userId="280a0d3b-a11f-4799-8f4a-29ba461cd571" providerId="ADAL" clId="{3DBC22DC-76D2-468B-80E1-C0AC6CFBA50D}" dt="2022-09-02T11:27:17.136" v="1785" actId="1076"/>
          <ac:graphicFrameMkLst>
            <pc:docMk/>
            <pc:sldMk cId="93218687" sldId="301"/>
            <ac:graphicFrameMk id="6" creationId="{9F721D47-27DD-4968-B3EF-BE0DA9D211A8}"/>
          </ac:graphicFrameMkLst>
        </pc:graphicFrameChg>
      </pc:sldChg>
      <pc:sldChg chg="add">
        <pc:chgData name="Molly Jehan" userId="280a0d3b-a11f-4799-8f4a-29ba461cd571" providerId="ADAL" clId="{3DBC22DC-76D2-468B-80E1-C0AC6CFBA50D}" dt="2022-09-02T09:53:40.253" v="1401" actId="2890"/>
        <pc:sldMkLst>
          <pc:docMk/>
          <pc:sldMk cId="2679673439" sldId="302"/>
        </pc:sldMkLst>
      </pc:sldChg>
      <pc:sldChg chg="modSp new mod">
        <pc:chgData name="Molly Jehan" userId="280a0d3b-a11f-4799-8f4a-29ba461cd571" providerId="ADAL" clId="{3DBC22DC-76D2-468B-80E1-C0AC6CFBA50D}" dt="2022-09-02T11:48:57.231" v="2089" actId="20577"/>
        <pc:sldMkLst>
          <pc:docMk/>
          <pc:sldMk cId="4167830566" sldId="303"/>
        </pc:sldMkLst>
        <pc:spChg chg="mod">
          <ac:chgData name="Molly Jehan" userId="280a0d3b-a11f-4799-8f4a-29ba461cd571" providerId="ADAL" clId="{3DBC22DC-76D2-468B-80E1-C0AC6CFBA50D}" dt="2022-09-02T11:32:46.376" v="1814" actId="20577"/>
          <ac:spMkLst>
            <pc:docMk/>
            <pc:sldMk cId="4167830566" sldId="303"/>
            <ac:spMk id="2" creationId="{E9FCA59C-28E6-4B11-BA2E-5FCCE1B6B60A}"/>
          </ac:spMkLst>
        </pc:spChg>
        <pc:spChg chg="mod">
          <ac:chgData name="Molly Jehan" userId="280a0d3b-a11f-4799-8f4a-29ba461cd571" providerId="ADAL" clId="{3DBC22DC-76D2-468B-80E1-C0AC6CFBA50D}" dt="2022-09-02T11:48:57.231" v="2089" actId="20577"/>
          <ac:spMkLst>
            <pc:docMk/>
            <pc:sldMk cId="4167830566" sldId="303"/>
            <ac:spMk id="3" creationId="{860A0657-B762-4A3A-8A5B-3DFA23793F6C}"/>
          </ac:spMkLst>
        </pc:spChg>
      </pc:sldChg>
      <pc:sldChg chg="modSp new mod">
        <pc:chgData name="Molly Jehan" userId="280a0d3b-a11f-4799-8f4a-29ba461cd571" providerId="ADAL" clId="{3DBC22DC-76D2-468B-80E1-C0AC6CFBA50D}" dt="2022-09-02T11:51:53.605" v="2337" actId="20577"/>
        <pc:sldMkLst>
          <pc:docMk/>
          <pc:sldMk cId="2063016892" sldId="304"/>
        </pc:sldMkLst>
        <pc:spChg chg="mod">
          <ac:chgData name="Molly Jehan" userId="280a0d3b-a11f-4799-8f4a-29ba461cd571" providerId="ADAL" clId="{3DBC22DC-76D2-468B-80E1-C0AC6CFBA50D}" dt="2022-09-02T11:51:03.334" v="2123" actId="20577"/>
          <ac:spMkLst>
            <pc:docMk/>
            <pc:sldMk cId="2063016892" sldId="304"/>
            <ac:spMk id="2" creationId="{6125BA51-0D90-4B1E-A29B-1C3EFB65313E}"/>
          </ac:spMkLst>
        </pc:spChg>
        <pc:spChg chg="mod">
          <ac:chgData name="Molly Jehan" userId="280a0d3b-a11f-4799-8f4a-29ba461cd571" providerId="ADAL" clId="{3DBC22DC-76D2-468B-80E1-C0AC6CFBA50D}" dt="2022-09-02T11:51:53.605" v="2337" actId="20577"/>
          <ac:spMkLst>
            <pc:docMk/>
            <pc:sldMk cId="2063016892" sldId="304"/>
            <ac:spMk id="3" creationId="{88F8A725-5ABE-456D-8C3E-C99A3437EEC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73CAF-8B03-4F69-8BE8-AA3C60651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87C297-E541-4EF2-AC37-2541AD0F4F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06159-2D0F-4D13-ABE1-7E7C1E3CC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6BC3A-2E32-44AA-8F81-9F8FD9E883BE}" type="datetimeFigureOut">
              <a:rPr lang="en-GB" smtClean="0"/>
              <a:t>09/09/2022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ACBB64-9131-4861-BFBD-7F92662A8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FC7132-9DDB-40D3-9B80-847DCD1E3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7878-48C9-4988-BE71-93B85124B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5257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DB883-0FBF-41D7-904F-923581F19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4EF003-1B1A-40DC-8437-CC53F8AF4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4806B6-8389-4364-8112-5A58CDD4B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6BC3A-2E32-44AA-8F81-9F8FD9E883BE}" type="datetimeFigureOut">
              <a:rPr lang="en-GB" smtClean="0"/>
              <a:t>09/09/2022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DF4E09-C03B-4201-A85E-06D64215F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A07842-67AF-4E2A-A2C4-ED19DA334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7878-48C9-4988-BE71-93B85124B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1919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BB7DFB-A141-4D8E-8F49-B69D59653C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BD0E31-18F0-47E3-A37E-D15C4FDEBA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B681F7-8B4F-4DCB-B1B9-3631C4E25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6BC3A-2E32-44AA-8F81-9F8FD9E883BE}" type="datetimeFigureOut">
              <a:rPr lang="en-GB" smtClean="0"/>
              <a:t>09/09/2022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0E0B01-685E-4710-95C4-5A397AD13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5DAFF3-EAC2-44CF-85E0-3ACC1E446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7878-48C9-4988-BE71-93B85124B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713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D21F0-6049-467F-AE94-3E424A0B8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A1A086-3AF2-4ADC-86C0-E4BA911A93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2D7E9F-9E0C-4EC7-9BC9-DA08068DB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6BC3A-2E32-44AA-8F81-9F8FD9E883BE}" type="datetimeFigureOut">
              <a:rPr lang="en-GB" smtClean="0"/>
              <a:t>09/09/2022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0E0D43-50B1-4546-B83E-9B46E5AD0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7486D3-E13E-4824-BCF6-07511EE6B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7878-48C9-4988-BE71-93B85124B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463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34818-8B97-409F-BADC-A551FE645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E5A93B-5F0A-42F3-B7CC-5F4B6E725C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A814C-650F-4CAD-8679-F4640F70A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6BC3A-2E32-44AA-8F81-9F8FD9E883BE}" type="datetimeFigureOut">
              <a:rPr lang="en-GB" smtClean="0"/>
              <a:t>09/09/2022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18C29B-AE7D-48CC-8C6D-D8698655E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640E5C-C6BE-4393-A7A2-DF63C5C8A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7878-48C9-4988-BE71-93B85124B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5104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77DB5-D775-4352-90D6-26C2DBB88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FF30F7-AEDC-40ED-BFE8-D031C89A9C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0C7E27-48B3-4743-872E-727E737A92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DB7476-5EF5-418F-9E56-9356D98C1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6BC3A-2E32-44AA-8F81-9F8FD9E883BE}" type="datetimeFigureOut">
              <a:rPr lang="en-GB" smtClean="0"/>
              <a:t>09/09/2022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5E023C-40C4-4F64-9CB7-3B6301556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189848-A615-4045-81C7-9E32372F6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7878-48C9-4988-BE71-93B85124B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5427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5DDF1-17ED-468E-A955-A0003A22F1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94E490-421B-483C-B8B0-E1F8E5CC37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5CF466-D0A4-4A84-8E00-D39A4E2E36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829A31-1C70-4571-9A16-031A8AAD70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E6DBF5-3149-48CC-AD3F-99F1A2F132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836976-31D0-4337-91AE-E5CAD6509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6BC3A-2E32-44AA-8F81-9F8FD9E883BE}" type="datetimeFigureOut">
              <a:rPr lang="en-GB" smtClean="0"/>
              <a:t>09/09/2022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BC5D15-73C3-4905-AC8D-E3DB64A10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049F97-E676-4A84-AC52-06A004F3A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7878-48C9-4988-BE71-93B85124B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051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D7932-6939-40AF-B2AC-1BF000955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71C23E4-81E2-4550-BE81-D916E8094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6BC3A-2E32-44AA-8F81-9F8FD9E883BE}" type="datetimeFigureOut">
              <a:rPr lang="en-GB" smtClean="0"/>
              <a:t>09/09/2022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6A9B81-BA75-414F-8374-CBA15C6F1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DE9A2A-F864-4218-B1D8-8C6DF8C28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7878-48C9-4988-BE71-93B85124B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5337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7887AE-7B8D-4DA1-AC3F-C9BAB168E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6BC3A-2E32-44AA-8F81-9F8FD9E883BE}" type="datetimeFigureOut">
              <a:rPr lang="en-GB" smtClean="0"/>
              <a:t>09/09/2022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84CCAC-E97B-401D-A179-7DE6F77D5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ED84F2-D9DA-4B7E-9C70-870A4A5AB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7878-48C9-4988-BE71-93B85124B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5725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000A-9C8D-4AF1-9F06-56D857E2F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F2E2E4-1E0B-4664-A9A7-C1B058C08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353CBE-B17A-419B-BE69-B04553B09D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7440A2-F8B7-447F-B94A-740060AE33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6BC3A-2E32-44AA-8F81-9F8FD9E883BE}" type="datetimeFigureOut">
              <a:rPr lang="en-GB" smtClean="0"/>
              <a:t>09/09/2022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67D9D7-5AC1-462F-9839-30F4271EC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F4323D-1495-45E0-838C-16E8E2F40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7878-48C9-4988-BE71-93B85124B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243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65D13-E947-430F-A0DD-B7FC0D9FA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49167-401D-403B-AFC5-BF769155D4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72AEDA-1619-43EE-80DE-73DD22EFA4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8648B4-9363-4C49-81F1-B41A4A897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6BC3A-2E32-44AA-8F81-9F8FD9E883BE}" type="datetimeFigureOut">
              <a:rPr lang="en-GB" smtClean="0"/>
              <a:t>09/09/2022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63B1D3-EB92-4CD0-9338-CD06E2E5A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040E4C-59C6-48CF-8C92-45D01A16D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D7878-48C9-4988-BE71-93B85124B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3385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1425D8-836B-4BE0-93D5-D6230BD0E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E250F7-4E4B-45DB-A9DF-28720F7C03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4273C3-2E88-4EA3-BF0E-0C2FBA75E3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6BC3A-2E32-44AA-8F81-9F8FD9E883BE}" type="datetimeFigureOut">
              <a:rPr lang="en-GB" smtClean="0"/>
              <a:t>09/09/2022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BEA8E7-FB89-4B69-A222-556E8A7F85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35C17-E0F7-4F14-B6E8-A50CE30471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D7878-48C9-4988-BE71-93B85124B2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4585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statesassembly.gov.je/Scrutiny/Pages/ScrutinyPanel.aspx?panelId=7" TargetMode="External"/><Relationship Id="rId7" Type="http://schemas.openxmlformats.org/officeDocument/2006/relationships/hyperlink" Target="https://statesassembly.gov.je/Scrutiny/Pages/ScrutinyPanel.aspx?panelId=6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tatesassembly.gov.je/Scrutiny/Pages/ScrutinyPanel.aspx?panelId=3" TargetMode="External"/><Relationship Id="rId5" Type="http://schemas.openxmlformats.org/officeDocument/2006/relationships/hyperlink" Target="https://statesassembly.gov.je/Scrutiny/Pages/ScrutinyPanel.aspx?panelId=2" TargetMode="External"/><Relationship Id="rId4" Type="http://schemas.openxmlformats.org/officeDocument/2006/relationships/hyperlink" Target="https://statesassembly.gov.je/Scrutiny/Pages/ScrutinyPanel.aspx?panelId=1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rectangle&#10;&#10;Description automatically generated">
            <a:extLst>
              <a:ext uri="{FF2B5EF4-FFF2-40B4-BE49-F238E27FC236}">
                <a16:creationId xmlns:a16="http://schemas.microsoft.com/office/drawing/2014/main" id="{571A41BD-644D-3597-81B8-568E442E1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3567" y="-128392"/>
            <a:ext cx="12943562" cy="71147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3CF83A-488E-48EE-86A3-1A01D173AC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41867"/>
            <a:ext cx="9144000" cy="2387600"/>
          </a:xfrm>
        </p:spPr>
        <p:txBody>
          <a:bodyPr/>
          <a:lstStyle/>
          <a:p>
            <a:r>
              <a:rPr lang="en-GB" dirty="0"/>
              <a:t>A Visit to the States Chamber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61DE91-9AE6-4CE0-8FE0-59339E91E8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21542"/>
            <a:ext cx="9144000" cy="1655762"/>
          </a:xfrm>
        </p:spPr>
        <p:txBody>
          <a:bodyPr>
            <a:noAutofit/>
          </a:bodyPr>
          <a:lstStyle/>
          <a:p>
            <a:r>
              <a:rPr lang="en-GB" sz="1900"/>
              <a:t>Lesson 3</a:t>
            </a:r>
          </a:p>
          <a:p>
            <a:endParaRPr lang="en-GB" sz="1900"/>
          </a:p>
          <a:p>
            <a:r>
              <a:rPr lang="en-GB" sz="1900"/>
              <a:t>Learning Objectives:</a:t>
            </a:r>
          </a:p>
          <a:p>
            <a:r>
              <a:rPr lang="en-GB" sz="19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To understand the format of a States Meeting and a formal debate. </a:t>
            </a:r>
            <a:endParaRPr lang="en-GB" sz="19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93755F-EA93-091C-311B-90E37E284D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025" y="1127455"/>
            <a:ext cx="2139950" cy="229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160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rectangle&#10;&#10;Description automatically generated">
            <a:extLst>
              <a:ext uri="{FF2B5EF4-FFF2-40B4-BE49-F238E27FC236}">
                <a16:creationId xmlns:a16="http://schemas.microsoft.com/office/drawing/2014/main" id="{2AB65C92-BCE2-0B00-A10B-A5C9D6F58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EA8D23-9468-484B-A61F-748764F50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Debates in the States Assembly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BE8BC-2C7A-463C-986F-4F665C1DC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3975" y="3141661"/>
            <a:ext cx="6757987" cy="17192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/>
              <a:t>Debates in the States Assembly are very similar to formal debates. </a:t>
            </a:r>
          </a:p>
          <a:p>
            <a:pPr marL="0" indent="0">
              <a:buNone/>
            </a:pPr>
            <a:r>
              <a:rPr lang="en-GB"/>
              <a:t>You will be holding a debate of your own when you visit the Chamber!</a:t>
            </a:r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endParaRPr lang="en-GB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F4946B29-8F4B-43ED-9682-8FF7C48C8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2448718"/>
            <a:ext cx="4657725" cy="31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1928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rectangle&#10;&#10;Description automatically generated">
            <a:extLst>
              <a:ext uri="{FF2B5EF4-FFF2-40B4-BE49-F238E27FC236}">
                <a16:creationId xmlns:a16="http://schemas.microsoft.com/office/drawing/2014/main" id="{28426FFE-63E1-FB65-ED5B-BB86097FF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10206"/>
            <a:ext cx="12714013" cy="71516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EA8D23-9468-484B-A61F-748764F50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Debates in the States Assembly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BE8BC-2C7A-463C-986F-4F665C1DC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7763" y="3338512"/>
            <a:ext cx="6757987" cy="1325563"/>
          </a:xfrm>
        </p:spPr>
        <p:txBody>
          <a:bodyPr/>
          <a:lstStyle/>
          <a:p>
            <a:pPr marL="0" indent="0">
              <a:buNone/>
            </a:pPr>
            <a:r>
              <a:rPr lang="en-GB"/>
              <a:t>Any States Member can propose or second an idea for debate in Jersey’s States Assembly.</a:t>
            </a:r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endParaRPr lang="en-GB"/>
          </a:p>
        </p:txBody>
      </p:sp>
      <p:pic>
        <p:nvPicPr>
          <p:cNvPr id="5" name="Picture 4" descr="A group of people sitting at a desk&#10;&#10;Description automatically generated with low confidence">
            <a:extLst>
              <a:ext uri="{FF2B5EF4-FFF2-40B4-BE49-F238E27FC236}">
                <a16:creationId xmlns:a16="http://schemas.microsoft.com/office/drawing/2014/main" id="{9FCDCA95-934A-41DE-B19B-27AED49BF2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44" y="2558257"/>
            <a:ext cx="4330168" cy="2886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6734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E690A9-B626-167F-BEE9-527150F98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EA8D23-9468-484B-A61F-748764F50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2544" y="1481959"/>
            <a:ext cx="5163206" cy="1123129"/>
          </a:xfrm>
        </p:spPr>
        <p:txBody>
          <a:bodyPr>
            <a:normAutofit fontScale="90000"/>
          </a:bodyPr>
          <a:lstStyle/>
          <a:p>
            <a:r>
              <a:rPr lang="en-GB" dirty="0"/>
              <a:t>Debates in the States Assembly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BE8BC-2C7A-463C-986F-4F665C1DC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2544" y="2873962"/>
            <a:ext cx="5366187" cy="22546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However, the chairperson of debates in the States Assembly is the Bailiff, Sir Timothy Le </a:t>
            </a:r>
            <a:r>
              <a:rPr lang="en-GB" dirty="0" err="1"/>
              <a:t>Cocq</a:t>
            </a:r>
            <a:r>
              <a:rPr lang="en-GB" dirty="0"/>
              <a:t>. He is known as the President of the States.</a:t>
            </a:r>
          </a:p>
        </p:txBody>
      </p:sp>
      <p:pic>
        <p:nvPicPr>
          <p:cNvPr id="2050" name="Picture 2" descr="Members">
            <a:extLst>
              <a:ext uri="{FF2B5EF4-FFF2-40B4-BE49-F238E27FC236}">
                <a16:creationId xmlns:a16="http://schemas.microsoft.com/office/drawing/2014/main" id="{EE645BF3-8E32-4EC4-9C23-73D8BD470F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70521"/>
            <a:ext cx="3757613" cy="486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6568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6E3DE-1C33-44D5-A9B6-82C6D293C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Order of States Meetings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F721D47-27DD-4968-B3EF-BE0DA9D211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8002515"/>
              </p:ext>
            </p:extLst>
          </p:nvPr>
        </p:nvGraphicFramePr>
        <p:xfrm>
          <a:off x="1795462" y="3971924"/>
          <a:ext cx="8601075" cy="2156412"/>
        </p:xfrm>
        <a:graphic>
          <a:graphicData uri="http://schemas.openxmlformats.org/drawingml/2006/table">
            <a:tbl>
              <a:tblPr firstRow="1" firstCol="1" bandRow="1"/>
              <a:tblGrid>
                <a:gridCol w="2867025">
                  <a:extLst>
                    <a:ext uri="{9D8B030D-6E8A-4147-A177-3AD203B41FA5}">
                      <a16:colId xmlns:a16="http://schemas.microsoft.com/office/drawing/2014/main" val="3903546326"/>
                    </a:ext>
                  </a:extLst>
                </a:gridCol>
                <a:gridCol w="2867025">
                  <a:extLst>
                    <a:ext uri="{9D8B030D-6E8A-4147-A177-3AD203B41FA5}">
                      <a16:colId xmlns:a16="http://schemas.microsoft.com/office/drawing/2014/main" val="1833069412"/>
                    </a:ext>
                  </a:extLst>
                </a:gridCol>
                <a:gridCol w="2867025">
                  <a:extLst>
                    <a:ext uri="{9D8B030D-6E8A-4147-A177-3AD203B41FA5}">
                      <a16:colId xmlns:a16="http://schemas.microsoft.com/office/drawing/2014/main" val="2680252305"/>
                    </a:ext>
                  </a:extLst>
                </a:gridCol>
              </a:tblGrid>
              <a:tr h="7593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Members take turns to speak on proposition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Lord’s Prayer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Proposer introduces proposition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673677"/>
                  </a:ext>
                </a:extLst>
              </a:tr>
              <a:tr h="5673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Usher announces Bailiff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Seconder speaks about proposition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Roll Call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1895219"/>
                  </a:ext>
                </a:extLst>
              </a:tr>
              <a:tr h="7593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Proposer responds at the end of the debate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vote is held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Greffier reads out Order Paper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53103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5A8DB3A-8707-413F-88FB-3980E5CFAFCD}"/>
              </a:ext>
            </a:extLst>
          </p:cNvPr>
          <p:cNvSpPr txBox="1"/>
          <p:nvPr/>
        </p:nvSpPr>
        <p:spPr>
          <a:xfrm>
            <a:off x="1162050" y="1690688"/>
            <a:ext cx="97821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/>
              <a:t>Now you’ve read the booklet explaining the roles, cut out the events of a States Meeting and put them in the order you think the events happen.</a:t>
            </a:r>
          </a:p>
        </p:txBody>
      </p:sp>
      <p:pic>
        <p:nvPicPr>
          <p:cNvPr id="3" name="Picture 2" descr="Shape, rectangle&#10;&#10;Description automatically generated">
            <a:extLst>
              <a:ext uri="{FF2B5EF4-FFF2-40B4-BE49-F238E27FC236}">
                <a16:creationId xmlns:a16="http://schemas.microsoft.com/office/drawing/2014/main" id="{90D2A489-34EF-43D8-567F-CD40E8EBF4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0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186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rectangle&#10;&#10;Description automatically generated">
            <a:extLst>
              <a:ext uri="{FF2B5EF4-FFF2-40B4-BE49-F238E27FC236}">
                <a16:creationId xmlns:a16="http://schemas.microsoft.com/office/drawing/2014/main" id="{2559A427-4E17-6A82-646A-7F9D09C626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CA59C-28E6-4B11-BA2E-5FCCE1B6B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Order of States Meetings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0A0657-B762-4A3A-8A5B-3DFA23793F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/>
              <a:t>Usher announces Bailiff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Roll Call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Lord’s Prayer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Greffier reads out Order Paper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Proposer introduces proposition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Seconders speaks about proposition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Members take turns to speak on proposition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Proposer responds at the end of the debate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A vote is held</a:t>
            </a:r>
          </a:p>
          <a:p>
            <a:pPr marL="514350" indent="-514350">
              <a:buFont typeface="+mj-lt"/>
              <a:buAutoNum type="arabicPeriod"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78305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1A7BD001-2267-2382-60E7-81218DA7A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25BA51-0D90-4B1E-A29B-1C3EFB653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0878" y="650160"/>
            <a:ext cx="4690241" cy="1438661"/>
          </a:xfrm>
        </p:spPr>
        <p:txBody>
          <a:bodyPr/>
          <a:lstStyle/>
          <a:p>
            <a:pPr algn="ctr"/>
            <a:r>
              <a:rPr lang="en-GB" dirty="0"/>
              <a:t>Roles in your debate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F8A725-5ABE-456D-8C3E-C99A3437E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07068" y="2088821"/>
            <a:ext cx="4777859" cy="3552495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GB" dirty="0"/>
              <a:t>There are 5 roles the class needs to fill for the debate in the States Chamber:</a:t>
            </a:r>
          </a:p>
          <a:p>
            <a:pPr marL="0" indent="0" algn="ctr">
              <a:buNone/>
            </a:pPr>
            <a:endParaRPr lang="en-GB" sz="1600" dirty="0"/>
          </a:p>
          <a:p>
            <a:pPr algn="ctr">
              <a:buFontTx/>
              <a:buChar char="-"/>
            </a:pPr>
            <a:r>
              <a:rPr lang="en-GB" dirty="0"/>
              <a:t>Proposer</a:t>
            </a:r>
          </a:p>
          <a:p>
            <a:pPr algn="ctr">
              <a:buFontTx/>
              <a:buChar char="-"/>
            </a:pPr>
            <a:r>
              <a:rPr lang="en-GB" dirty="0"/>
              <a:t>Seconder</a:t>
            </a:r>
          </a:p>
          <a:p>
            <a:pPr algn="ctr">
              <a:buFontTx/>
              <a:buChar char="-"/>
            </a:pPr>
            <a:r>
              <a:rPr lang="en-GB" dirty="0"/>
              <a:t>Dean</a:t>
            </a:r>
          </a:p>
          <a:p>
            <a:pPr algn="ctr">
              <a:buFontTx/>
              <a:buChar char="-"/>
            </a:pPr>
            <a:r>
              <a:rPr lang="en-GB" dirty="0" err="1"/>
              <a:t>Greffier</a:t>
            </a:r>
            <a:endParaRPr lang="en-GB" dirty="0"/>
          </a:p>
          <a:p>
            <a:pPr algn="ctr">
              <a:buFontTx/>
              <a:buChar char="-"/>
            </a:pPr>
            <a:r>
              <a:rPr lang="en-GB" dirty="0"/>
              <a:t>Usher</a:t>
            </a:r>
          </a:p>
          <a:p>
            <a:pPr marL="0" indent="0" algn="ctr">
              <a:buNone/>
            </a:pPr>
            <a:endParaRPr lang="en-GB" sz="1600" dirty="0"/>
          </a:p>
          <a:p>
            <a:pPr marL="0" indent="0" algn="ctr">
              <a:buNone/>
            </a:pPr>
            <a:r>
              <a:rPr lang="en-GB" dirty="0"/>
              <a:t>Would you like to be one of these?</a:t>
            </a:r>
          </a:p>
        </p:txBody>
      </p:sp>
    </p:spTree>
    <p:extLst>
      <p:ext uri="{BB962C8B-B14F-4D97-AF65-F5344CB8AC3E}">
        <p14:creationId xmlns:p14="http://schemas.microsoft.com/office/powerpoint/2010/main" val="2063016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&#10;&#10;Description automatically generated">
            <a:extLst>
              <a:ext uri="{FF2B5EF4-FFF2-40B4-BE49-F238E27FC236}">
                <a16:creationId xmlns:a16="http://schemas.microsoft.com/office/drawing/2014/main" id="{3B901A32-F282-AA03-E3AE-61D08DE25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88033" cy="69120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D92FB1-EF58-4A28-956B-7F638DEB3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086611" cy="1939664"/>
          </a:xfrm>
        </p:spPr>
        <p:txBody>
          <a:bodyPr/>
          <a:lstStyle/>
          <a:p>
            <a:r>
              <a:rPr lang="en-GB"/>
              <a:t>Recap Quiz – What can you remember?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D853EE-8ACE-492E-8135-238A0FBB80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6917" y="936690"/>
            <a:ext cx="5955083" cy="50386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/>
              <a:t>How many States Members are there in the States Assembly?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What group do ‘Executive Members’ make up in the Assembly?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What is the name for the members that make up the Scrutiny Panels?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How often are general elections held?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When will the next general election be held in Jersey?</a:t>
            </a:r>
          </a:p>
          <a:p>
            <a:pPr marL="0" indent="0">
              <a:buNone/>
            </a:pP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8918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00055FC-76C8-3BFB-34CD-046DED5D6E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D92FB1-EF58-4A28-956B-7F638DEB3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946742" cy="1839456"/>
          </a:xfrm>
        </p:spPr>
        <p:txBody>
          <a:bodyPr/>
          <a:lstStyle/>
          <a:p>
            <a:r>
              <a:rPr lang="en-GB"/>
              <a:t>Recap Quiz -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D853EE-8ACE-492E-8135-238A0FBB80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6417" y="653223"/>
            <a:ext cx="5665940" cy="636948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/>
              <a:t>How many States Members are there in the States Assembly? </a:t>
            </a:r>
            <a:r>
              <a:rPr lang="en-GB">
                <a:solidFill>
                  <a:srgbClr val="C00000"/>
                </a:solidFill>
              </a:rPr>
              <a:t>49</a:t>
            </a:r>
            <a:endParaRPr lang="en-GB"/>
          </a:p>
          <a:p>
            <a:pPr marL="514350" indent="-514350">
              <a:buFont typeface="+mj-lt"/>
              <a:buAutoNum type="arabicPeriod"/>
            </a:pPr>
            <a:r>
              <a:rPr lang="en-GB"/>
              <a:t>What group do ‘Executive Members’ make up in the Assembly? </a:t>
            </a:r>
            <a:r>
              <a:rPr lang="en-GB">
                <a:solidFill>
                  <a:srgbClr val="C00000"/>
                </a:solidFill>
              </a:rPr>
              <a:t>Council of Ministers</a:t>
            </a:r>
            <a:endParaRPr lang="en-GB"/>
          </a:p>
          <a:p>
            <a:pPr marL="514350" indent="-514350">
              <a:buFont typeface="+mj-lt"/>
              <a:buAutoNum type="arabicPeriod"/>
            </a:pPr>
            <a:r>
              <a:rPr lang="en-GB"/>
              <a:t>What is the name for the members that make up the Scrutiny Panels? </a:t>
            </a:r>
            <a:r>
              <a:rPr lang="en-GB">
                <a:solidFill>
                  <a:srgbClr val="C00000"/>
                </a:solidFill>
              </a:rPr>
              <a:t>Non-Executive Members</a:t>
            </a:r>
            <a:endParaRPr lang="en-GB"/>
          </a:p>
          <a:p>
            <a:pPr marL="514350" indent="-514350">
              <a:buFont typeface="+mj-lt"/>
              <a:buAutoNum type="arabicPeriod"/>
            </a:pPr>
            <a:r>
              <a:rPr lang="en-GB"/>
              <a:t>How often are general elections held? </a:t>
            </a:r>
            <a:r>
              <a:rPr lang="en-GB">
                <a:solidFill>
                  <a:srgbClr val="C00000"/>
                </a:solidFill>
              </a:rPr>
              <a:t>Once every 4 years</a:t>
            </a:r>
            <a:endParaRPr lang="en-GB"/>
          </a:p>
          <a:p>
            <a:pPr marL="514350" indent="-514350">
              <a:buFont typeface="+mj-lt"/>
              <a:buAutoNum type="arabicPeriod"/>
            </a:pPr>
            <a:r>
              <a:rPr lang="en-GB"/>
              <a:t>When will the next general election be held in Jersey? </a:t>
            </a:r>
            <a:r>
              <a:rPr lang="en-GB">
                <a:solidFill>
                  <a:srgbClr val="C00000"/>
                </a:solidFill>
              </a:rPr>
              <a:t>2026</a:t>
            </a:r>
            <a:endParaRPr lang="en-GB"/>
          </a:p>
          <a:p>
            <a:pPr marL="0" indent="0">
              <a:buNone/>
            </a:pP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526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984ADD35-C99B-847C-F8AA-599E4E1911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1049" y="0"/>
            <a:ext cx="12354098" cy="69557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5DB4C5-5054-495C-B978-1F7385409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048"/>
            <a:ext cx="4595648" cy="1325563"/>
          </a:xfrm>
        </p:spPr>
        <p:txBody>
          <a:bodyPr/>
          <a:lstStyle/>
          <a:p>
            <a:r>
              <a:rPr lang="en-GB" dirty="0"/>
              <a:t>Homework Recap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828318-AE90-4617-AFA2-DAE49C32B7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2840" y="557048"/>
            <a:ext cx="4910959" cy="56199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Having read about and researched Scrutiny, how many panels are there?</a:t>
            </a:r>
          </a:p>
          <a:p>
            <a:pPr marL="0" indent="0">
              <a:buNone/>
            </a:pPr>
            <a:endParaRPr lang="en-GB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b="1" dirty="0">
                <a:cs typeface="Times New Roman" panose="02020603050405020304" pitchFamily="18" charset="0"/>
              </a:rPr>
              <a:t>Go for Gold!: </a:t>
            </a:r>
          </a:p>
          <a:p>
            <a:pPr marL="0" indent="0">
              <a:buNone/>
            </a:pPr>
            <a:r>
              <a:rPr lang="en-GB" dirty="0">
                <a:cs typeface="Times New Roman" panose="02020603050405020304" pitchFamily="18" charset="0"/>
              </a:rPr>
              <a:t>What are the names of the Scrutiny panels? </a:t>
            </a:r>
          </a:p>
          <a:p>
            <a:pPr marL="0" indent="0">
              <a:buNone/>
            </a:pPr>
            <a:r>
              <a:rPr lang="en-GB" dirty="0">
                <a:cs typeface="Times New Roman" panose="02020603050405020304" pitchFamily="18" charset="0"/>
              </a:rPr>
              <a:t>Which States Members sit on each of them? </a:t>
            </a:r>
          </a:p>
          <a:p>
            <a:pPr marL="0" indent="0">
              <a:buNone/>
            </a:pPr>
            <a:r>
              <a:rPr lang="en-GB" dirty="0">
                <a:cs typeface="Times New Roman" panose="02020603050405020304" pitchFamily="18" charset="0"/>
              </a:rPr>
              <a:t>Create a short poster / PPT presentation that shows the setup of Scrutiny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5407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rectangle&#10;&#10;Description automatically generated">
            <a:extLst>
              <a:ext uri="{FF2B5EF4-FFF2-40B4-BE49-F238E27FC236}">
                <a16:creationId xmlns:a16="http://schemas.microsoft.com/office/drawing/2014/main" id="{65A6BBFB-44D5-AFF8-D8F3-281AFF799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5DB4C5-5054-495C-B978-1F7385409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Homework Recap -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828318-AE90-4617-AFA2-DAE49C32B7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656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Having read about and researched Scrutiny, how many panels are there? </a:t>
            </a:r>
            <a:r>
              <a:rPr lang="en-GB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5 panels + Public Accounts Committee</a:t>
            </a:r>
            <a:endParaRPr lang="en-GB" dirty="0">
              <a:solidFill>
                <a:schemeClr val="bg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b="1" dirty="0">
                <a:cs typeface="Times New Roman" panose="02020603050405020304" pitchFamily="18" charset="0"/>
              </a:rPr>
              <a:t>Go for Gold!: </a:t>
            </a:r>
          </a:p>
          <a:p>
            <a:pPr marL="0" indent="0">
              <a:buNone/>
            </a:pPr>
            <a:r>
              <a:rPr lang="en-GB" dirty="0">
                <a:cs typeface="Times New Roman" panose="02020603050405020304" pitchFamily="18" charset="0"/>
              </a:rPr>
              <a:t>What are the names of the Scrutiny panels? </a:t>
            </a:r>
            <a:r>
              <a:rPr lang="en-GB" dirty="0">
                <a:solidFill>
                  <a:schemeClr val="bg1"/>
                </a:solidFill>
                <a:cs typeface="Times New Roman" panose="02020603050405020304" pitchFamily="18" charset="0"/>
              </a:rPr>
              <a:t>Corporate Services - Economic &amp; International Affairs - Children, Education &amp; Home Affairs – Environment, Housing &amp; Infrastructure – Health &amp; Social Security</a:t>
            </a:r>
          </a:p>
          <a:p>
            <a:pPr marL="0" indent="0">
              <a:buNone/>
            </a:pPr>
            <a:endParaRPr lang="en-GB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dirty="0">
                <a:cs typeface="Times New Roman" panose="02020603050405020304" pitchFamily="18" charset="0"/>
              </a:rPr>
              <a:t>Which States Members sit on each of them? </a:t>
            </a:r>
            <a:r>
              <a:rPr lang="en-GB" dirty="0">
                <a:solidFill>
                  <a:schemeClr val="bg1"/>
                </a:solidFill>
                <a:cs typeface="Times New Roman" panose="02020603050405020304" pitchFamily="18" charset="0"/>
              </a:rPr>
              <a:t>See links for details:</a:t>
            </a:r>
          </a:p>
          <a:p>
            <a:pPr marL="0" indent="0">
              <a:buNone/>
            </a:pPr>
            <a:r>
              <a:rPr lang="en-GB" sz="1600" dirty="0">
                <a:hlinkClick r:id="rId3"/>
              </a:rPr>
              <a:t>Scrutiny Panel (gov.je)</a:t>
            </a:r>
            <a:r>
              <a:rPr lang="en-GB" sz="1600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GB" sz="1600" dirty="0">
                <a:hlinkClick r:id="rId4"/>
              </a:rPr>
              <a:t>Scrutiny Panel (gov.je)</a:t>
            </a:r>
            <a:r>
              <a:rPr lang="en-GB" sz="1600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GB" sz="1600" dirty="0">
                <a:hlinkClick r:id="rId5"/>
              </a:rPr>
              <a:t>Scrutiny Panel (gov.je)</a:t>
            </a:r>
            <a:r>
              <a:rPr lang="en-GB" sz="1600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GB" sz="1600" dirty="0">
                <a:hlinkClick r:id="rId6"/>
              </a:rPr>
              <a:t>Scrutiny Panel (gov.je)</a:t>
            </a:r>
            <a:r>
              <a:rPr lang="en-GB" sz="1600" dirty="0"/>
              <a:t> </a:t>
            </a:r>
            <a:r>
              <a:rPr lang="en-GB" sz="1600" dirty="0">
                <a:hlinkClick r:id="rId7"/>
              </a:rPr>
              <a:t>Scrutiny Panel (gov.je)</a:t>
            </a:r>
            <a:r>
              <a:rPr lang="en-GB" sz="1600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endParaRPr lang="en-GB" sz="16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173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548216CC-E849-C8DD-0C6C-055F7C454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B20D48-532E-411F-9BA3-021FF9CCAD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19308"/>
            <a:ext cx="10515600" cy="1325563"/>
          </a:xfrm>
        </p:spPr>
        <p:txBody>
          <a:bodyPr/>
          <a:lstStyle/>
          <a:p>
            <a:pPr algn="ctr"/>
            <a:r>
              <a:rPr lang="en-GB" dirty="0"/>
              <a:t>Think, Pair, Share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01B206-A30F-4762-B94A-2B31A5E39B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19308"/>
            <a:ext cx="10515600" cy="200014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dirty="0"/>
              <a:t>What is a </a:t>
            </a:r>
            <a:r>
              <a:rPr lang="en-GB" b="1" dirty="0"/>
              <a:t>debate</a:t>
            </a:r>
            <a:r>
              <a:rPr lang="en-GB" dirty="0"/>
              <a:t>?</a:t>
            </a: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8A26D38-7807-9F46-9C25-CED387377E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691" y="644408"/>
            <a:ext cx="2297605" cy="187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105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003BF3-6127-48EE-B9C6-C475EA463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Up Your Debating Skills With These 5 Helpful Tips To Ensure Victory">
            <a:extLst>
              <a:ext uri="{FF2B5EF4-FFF2-40B4-BE49-F238E27FC236}">
                <a16:creationId xmlns:a16="http://schemas.microsoft.com/office/drawing/2014/main" id="{9A3F4A3F-3F21-4C4A-B7EC-87249C2836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6" r="8745"/>
          <a:stretch/>
        </p:blipFill>
        <p:spPr bwMode="auto">
          <a:xfrm>
            <a:off x="453006" y="363748"/>
            <a:ext cx="5655996" cy="3852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group of people sitting in a room&#10;&#10;Description automatically generated with low confidence">
            <a:extLst>
              <a:ext uri="{FF2B5EF4-FFF2-40B4-BE49-F238E27FC236}">
                <a16:creationId xmlns:a16="http://schemas.microsoft.com/office/drawing/2014/main" id="{DFD8DF4A-02BE-4911-96DB-71E6A00E0E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0" t="26103" b="26116"/>
          <a:stretch/>
        </p:blipFill>
        <p:spPr>
          <a:xfrm>
            <a:off x="6096000" y="551076"/>
            <a:ext cx="4230848" cy="3276788"/>
          </a:xfrm>
          <a:prstGeom prst="rect">
            <a:avLst/>
          </a:prstGeom>
        </p:spPr>
      </p:pic>
      <p:pic>
        <p:nvPicPr>
          <p:cNvPr id="1028" name="Picture 4" descr="Complete Guide to Debating: How to Improve your Debating Skills">
            <a:extLst>
              <a:ext uri="{FF2B5EF4-FFF2-40B4-BE49-F238E27FC236}">
                <a16:creationId xmlns:a16="http://schemas.microsoft.com/office/drawing/2014/main" id="{D246ECDE-29FC-4C07-A2FA-2CAA582A7B0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1"/>
          <a:stretch/>
        </p:blipFill>
        <p:spPr bwMode="auto">
          <a:xfrm>
            <a:off x="6096000" y="2943569"/>
            <a:ext cx="5642994" cy="3543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group of people in a room&#10;&#10;Description automatically generated with low confidence">
            <a:extLst>
              <a:ext uri="{FF2B5EF4-FFF2-40B4-BE49-F238E27FC236}">
                <a16:creationId xmlns:a16="http://schemas.microsoft.com/office/drawing/2014/main" id="{D9300314-D0E0-4AB8-A533-831579921F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989" y="3073770"/>
            <a:ext cx="4764013" cy="317523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3829C21-0B5A-471C-B719-26647F96B563}"/>
              </a:ext>
            </a:extLst>
          </p:cNvPr>
          <p:cNvSpPr txBox="1"/>
          <p:nvPr/>
        </p:nvSpPr>
        <p:spPr>
          <a:xfrm>
            <a:off x="5020171" y="2688252"/>
            <a:ext cx="1977711" cy="1323439"/>
          </a:xfrm>
          <a:prstGeom prst="rect">
            <a:avLst/>
          </a:prstGeom>
          <a:solidFill>
            <a:srgbClr val="DD608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/>
              <a:t>What do all of these images have in common?</a:t>
            </a:r>
          </a:p>
        </p:txBody>
      </p:sp>
    </p:spTree>
    <p:extLst>
      <p:ext uri="{BB962C8B-B14F-4D97-AF65-F5344CB8AC3E}">
        <p14:creationId xmlns:p14="http://schemas.microsoft.com/office/powerpoint/2010/main" val="3817193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D256AE4-A22A-0C8C-A70A-A06D0D2595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8A3BAE-8F6A-44B8-BFFA-E45926865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083" y="2908629"/>
            <a:ext cx="3986048" cy="1190406"/>
          </a:xfrm>
        </p:spPr>
        <p:txBody>
          <a:bodyPr/>
          <a:lstStyle/>
          <a:p>
            <a:r>
              <a:rPr lang="en-GB" dirty="0"/>
              <a:t>Debates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77F9D5-12E1-4417-94E1-DAE1E6C37A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5600" y="2402653"/>
            <a:ext cx="4648200" cy="2052692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 </a:t>
            </a:r>
            <a:r>
              <a:rPr lang="en-GB" b="1" dirty="0"/>
              <a:t>formal</a:t>
            </a:r>
            <a:r>
              <a:rPr lang="en-GB" dirty="0"/>
              <a:t> discussion on a particular matter where </a:t>
            </a:r>
            <a:r>
              <a:rPr lang="en-GB" b="1" dirty="0"/>
              <a:t>opposing</a:t>
            </a:r>
            <a:r>
              <a:rPr lang="en-GB" dirty="0"/>
              <a:t> arguments are put forward and which usually ends with a </a:t>
            </a:r>
            <a:r>
              <a:rPr lang="en-GB" b="1" dirty="0"/>
              <a:t>vote</a:t>
            </a:r>
            <a:r>
              <a:rPr lang="en-GB" dirty="0"/>
              <a:t>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1560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15B2-1A8E-4ABB-A473-6A3FC5163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Setup of a debate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30BD6A-0B49-4F95-9042-33777D99C7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210042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GB"/>
              <a:t>Proposer </a:t>
            </a:r>
          </a:p>
          <a:p>
            <a:pPr marL="0" indent="0" algn="ctr">
              <a:buNone/>
            </a:pPr>
            <a:endParaRPr lang="en-GB"/>
          </a:p>
          <a:p>
            <a:pPr marL="0" indent="0" algn="ctr">
              <a:buNone/>
            </a:pPr>
            <a:endParaRPr lang="en-GB"/>
          </a:p>
          <a:p>
            <a:pPr marL="0" indent="0" algn="ctr">
              <a:buNone/>
            </a:pPr>
            <a:r>
              <a:rPr lang="en-GB"/>
              <a:t>The person who puts forward</a:t>
            </a:r>
          </a:p>
          <a:p>
            <a:pPr marL="0" indent="0" algn="ctr">
              <a:buNone/>
            </a:pPr>
            <a:r>
              <a:rPr lang="en-GB"/>
              <a:t>a proposal for debate.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45A7E73-3618-4266-9B49-812AB256A0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210042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GB"/>
              <a:t>Seconder</a:t>
            </a:r>
          </a:p>
          <a:p>
            <a:pPr marL="0" indent="0" algn="ctr">
              <a:buNone/>
            </a:pPr>
            <a:endParaRPr lang="en-GB"/>
          </a:p>
          <a:p>
            <a:pPr marL="0" indent="0" algn="ctr">
              <a:buNone/>
            </a:pPr>
            <a:endParaRPr lang="en-GB"/>
          </a:p>
          <a:p>
            <a:pPr marL="0" indent="0" algn="ctr">
              <a:buNone/>
            </a:pPr>
            <a:r>
              <a:rPr lang="en-GB"/>
              <a:t>The person who shows immediate support for the proposal.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779E60-DEB0-43D5-9653-FCE32B01B567}"/>
              </a:ext>
            </a:extLst>
          </p:cNvPr>
          <p:cNvSpPr txBox="1">
            <a:spLocks/>
          </p:cNvSpPr>
          <p:nvPr/>
        </p:nvSpPr>
        <p:spPr>
          <a:xfrm>
            <a:off x="3505200" y="3762375"/>
            <a:ext cx="5181600" cy="21004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/>
              <a:t>Chairperson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2600"/>
              <a:t>The person who presides over a debate and ensures it runs smoothly.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265078D-1825-438E-866A-0901C8FE325E}"/>
              </a:ext>
            </a:extLst>
          </p:cNvPr>
          <p:cNvCxnSpPr/>
          <p:nvPr/>
        </p:nvCxnSpPr>
        <p:spPr>
          <a:xfrm>
            <a:off x="3419475" y="2314575"/>
            <a:ext cx="0" cy="6953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9A8BFF3-050D-4180-8CE8-279F1FCA3A3A}"/>
              </a:ext>
            </a:extLst>
          </p:cNvPr>
          <p:cNvCxnSpPr/>
          <p:nvPr/>
        </p:nvCxnSpPr>
        <p:spPr>
          <a:xfrm>
            <a:off x="8763000" y="2285999"/>
            <a:ext cx="0" cy="6953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105B6C6-337C-4BBD-B831-6C586A4A516C}"/>
              </a:ext>
            </a:extLst>
          </p:cNvPr>
          <p:cNvCxnSpPr/>
          <p:nvPr/>
        </p:nvCxnSpPr>
        <p:spPr>
          <a:xfrm>
            <a:off x="6086475" y="4124325"/>
            <a:ext cx="0" cy="6953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Shape, rectangle&#10;&#10;Description automatically generated">
            <a:extLst>
              <a:ext uri="{FF2B5EF4-FFF2-40B4-BE49-F238E27FC236}">
                <a16:creationId xmlns:a16="http://schemas.microsoft.com/office/drawing/2014/main" id="{8D1B4BBC-1792-0ED3-E911-179689B4C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0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57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E043CC2AFE074EA5A89B8FD9A7F5C1" ma:contentTypeVersion="19" ma:contentTypeDescription="Create a new document." ma:contentTypeScope="" ma:versionID="6344616214eb3c8add25bfc6042991b9">
  <xsd:schema xmlns:xsd="http://www.w3.org/2001/XMLSchema" xmlns:xs="http://www.w3.org/2001/XMLSchema" xmlns:p="http://schemas.microsoft.com/office/2006/metadata/properties" xmlns:ns2="6b6bded8-5071-49cd-8a9a-191089183ab1" xmlns:ns3="61a744c4-205d-4407-bfab-95db8798da8f" xmlns:ns4="51fde2af-a69d-4252-b1a1-a378bcdad737" targetNamespace="http://schemas.microsoft.com/office/2006/metadata/properties" ma:root="true" ma:fieldsID="37a2757bb92daba6c01fd55b44199587" ns2:_="" ns3:_="" ns4:_="">
    <xsd:import namespace="6b6bded8-5071-49cd-8a9a-191089183ab1"/>
    <xsd:import namespace="61a744c4-205d-4407-bfab-95db8798da8f"/>
    <xsd:import namespace="51fde2af-a69d-4252-b1a1-a378bcdad73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6bded8-5071-49cd-8a9a-191089183a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d51de4b-dbbc-4cb2-a294-3983c1b8930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a744c4-205d-4407-bfab-95db8798da8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fde2af-a69d-4252-b1a1-a378bcdad737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07bbcde0-515b-4a05-8877-2d0bf46eb33a}" ma:internalName="TaxCatchAll" ma:showField="CatchAllData" ma:web="61a744c4-205d-4407-bfab-95db8798da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1fde2af-a69d-4252-b1a1-a378bcdad737" xsi:nil="true"/>
    <lcf76f155ced4ddcb4097134ff3c332f xmlns="6b6bded8-5071-49cd-8a9a-191089183ab1">
      <Terms xmlns="http://schemas.microsoft.com/office/infopath/2007/PartnerControls"/>
    </lcf76f155ced4ddcb4097134ff3c332f>
    <SharedWithUsers xmlns="61a744c4-205d-4407-bfab-95db8798da8f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11041D5D-2AD7-4FD6-AEB9-A6C408990968}"/>
</file>

<file path=customXml/itemProps2.xml><?xml version="1.0" encoding="utf-8"?>
<ds:datastoreItem xmlns:ds="http://schemas.openxmlformats.org/officeDocument/2006/customXml" ds:itemID="{52641F24-CE94-4E78-B4FD-7FB77638E5D2}"/>
</file>

<file path=customXml/itemProps3.xml><?xml version="1.0" encoding="utf-8"?>
<ds:datastoreItem xmlns:ds="http://schemas.openxmlformats.org/officeDocument/2006/customXml" ds:itemID="{55FC1129-707B-43B4-9458-C5CE966BC61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636</Words>
  <Application>Microsoft Macintosh PowerPoint</Application>
  <PresentationFormat>Widescreen</PresentationFormat>
  <Paragraphs>92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A Visit to the States Chamber</vt:lpstr>
      <vt:lpstr>Recap Quiz – What can you remember?</vt:lpstr>
      <vt:lpstr>Recap Quiz - Answers</vt:lpstr>
      <vt:lpstr>Homework Recap</vt:lpstr>
      <vt:lpstr>Homework Recap - Answers</vt:lpstr>
      <vt:lpstr>Think, Pair, Share</vt:lpstr>
      <vt:lpstr>PowerPoint Presentation</vt:lpstr>
      <vt:lpstr>Debates</vt:lpstr>
      <vt:lpstr>Setup of a debate</vt:lpstr>
      <vt:lpstr>Debates in the States Assembly</vt:lpstr>
      <vt:lpstr>Debates in the States Assembly</vt:lpstr>
      <vt:lpstr>Debates in the States Assembly</vt:lpstr>
      <vt:lpstr>Order of States Meetings</vt:lpstr>
      <vt:lpstr>Order of States Meetings</vt:lpstr>
      <vt:lpstr>Roles in your debate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Visit to the States Chamber</dc:title>
  <dc:creator>Molly Jehan</dc:creator>
  <cp:lastModifiedBy>Emma Le Gallais</cp:lastModifiedBy>
  <cp:revision>1</cp:revision>
  <dcterms:created xsi:type="dcterms:W3CDTF">2022-08-03T12:21:47Z</dcterms:created>
  <dcterms:modified xsi:type="dcterms:W3CDTF">2022-09-09T12:46:28Z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0x01010007E043CC2AFE074EA5A89B8FD9A7F5C1</vt:lpwstr>
  </property>
  <property fmtid="{D5CDD505-2E9C-101B-9397-08002B2CF9AE}" pid="3" name="Order">
    <vt:r8>23200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MediaServiceImageTags">
    <vt:lpwstr/>
  </property>
</Properties>
</file>